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42808525" cy="30279975"/>
  <p:notesSz cx="6858000" cy="9144000"/>
  <p:defaultTextStyle>
    <a:defPPr>
      <a:defRPr lang="nl-NL"/>
    </a:defPPr>
    <a:lvl1pPr marL="0" algn="l" defTabSz="417553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7768" algn="l" defTabSz="417553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5537" algn="l" defTabSz="417553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3305" algn="l" defTabSz="417553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1075" algn="l" defTabSz="417553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8842" algn="l" defTabSz="417553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6612" algn="l" defTabSz="417553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4380" algn="l" defTabSz="417553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2147" algn="l" defTabSz="4175537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8" userDrawn="1">
          <p15:clr>
            <a:srgbClr val="A4A3A4"/>
          </p15:clr>
        </p15:guide>
        <p15:guide id="2" pos="134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991"/>
    <a:srgbClr val="00AF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Stijl, gemiddeld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9200" autoAdjust="0"/>
  </p:normalViewPr>
  <p:slideViewPr>
    <p:cSldViewPr>
      <p:cViewPr>
        <p:scale>
          <a:sx n="20" d="100"/>
          <a:sy n="20" d="100"/>
        </p:scale>
        <p:origin x="548" y="-156"/>
      </p:cViewPr>
      <p:guideLst>
        <p:guide orient="horz" pos="9538"/>
        <p:guide pos="1348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FB44A-B93A-49C4-A1D9-0E58AE527A6D}" type="datetimeFigureOut">
              <a:rPr lang="nl-NL" smtClean="0"/>
              <a:pPr/>
              <a:t>11-7-2022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7653E-3976-4BF5-9149-FE315016A6AC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5194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0A47E-1A51-487C-84D8-42BA3B823378}" type="datetimeFigureOut">
              <a:rPr lang="nl-NL" smtClean="0"/>
              <a:pPr/>
              <a:t>11-7-2022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5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8CAEB-7DA6-4EC1-BE39-5744A9794173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89784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02" algn="l" defTabSz="9142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05" algn="l" defTabSz="9142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07" algn="l" defTabSz="9142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10" algn="l" defTabSz="9142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10" algn="l" defTabSz="9142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13" algn="l" defTabSz="9142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15" algn="l" defTabSz="9142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17" algn="l" defTabSz="9142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balk 4 reg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Ruimte gereserveerd voor contactgegevens (optioneel)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2621105" y="1311402"/>
            <a:ext cx="37560695" cy="5054617"/>
          </a:xfrm>
          <a:prstGeom prst="rect">
            <a:avLst/>
          </a:prstGeom>
          <a:solidFill>
            <a:schemeClr val="tx2"/>
          </a:solidFill>
        </p:spPr>
        <p:txBody>
          <a:bodyPr lIns="647861" tIns="647861" rIns="647861" bIns="647861">
            <a:normAutofit/>
          </a:bodyPr>
          <a:lstStyle>
            <a:lvl1pPr algn="l">
              <a:lnSpc>
                <a:spcPts val="16625"/>
              </a:lnSpc>
              <a:defRPr sz="16256" b="1" i="0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Titel van de poster over vier regels.</a:t>
            </a:r>
          </a:p>
        </p:txBody>
      </p:sp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2621105" y="6824374"/>
            <a:ext cx="37560695" cy="1917444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4822"/>
              </a:lnSpc>
              <a:spcBef>
                <a:spcPts val="0"/>
              </a:spcBef>
              <a:buFont typeface="Arial" pitchFamily="34" charset="0"/>
              <a:buNone/>
              <a:defRPr sz="13427" b="1">
                <a:solidFill>
                  <a:schemeClr val="tx2"/>
                </a:solidFill>
              </a:defRPr>
            </a:lvl1pPr>
            <a:lvl2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 b="1"/>
            </a:lvl2pPr>
            <a:lvl3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3pPr>
            <a:lvl4pPr marL="1526310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4pPr>
            <a:lvl5pPr marL="228946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9437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vlak, Titelbalk 1 regel, 3 koloms opma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Ruimte gereserveerd voor contactgegevens (optioneel)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2621105" y="1311405"/>
            <a:ext cx="37560695" cy="1884339"/>
          </a:xfrm>
          <a:prstGeom prst="rect">
            <a:avLst/>
          </a:prstGeom>
          <a:solidFill>
            <a:schemeClr val="tx2"/>
          </a:solidFill>
        </p:spPr>
        <p:txBody>
          <a:bodyPr lIns="647861" tIns="647861" rIns="647861" bIns="647861">
            <a:normAutofit/>
          </a:bodyPr>
          <a:lstStyle>
            <a:lvl1pPr algn="l">
              <a:lnSpc>
                <a:spcPts val="16625"/>
              </a:lnSpc>
              <a:defRPr sz="16256" b="1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Titel van de poster over één regels.</a:t>
            </a:r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2621105" y="3654096"/>
            <a:ext cx="37560695" cy="29411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9013"/>
              </a:lnSpc>
              <a:spcBef>
                <a:spcPts val="0"/>
              </a:spcBef>
              <a:buNone/>
              <a:defRPr sz="8907" b="1">
                <a:solidFill>
                  <a:schemeClr val="accent5"/>
                </a:solidFill>
              </a:defRPr>
            </a:lvl1pPr>
            <a:lvl2pPr marL="0" indent="0">
              <a:lnSpc>
                <a:spcPts val="5411"/>
              </a:lnSpc>
              <a:spcBef>
                <a:spcPts val="0"/>
              </a:spcBef>
              <a:buFont typeface="Arial" pitchFamily="34" charset="0"/>
              <a:buNone/>
              <a:defRPr sz="5372">
                <a:solidFill>
                  <a:schemeClr val="accent5"/>
                </a:solidFill>
              </a:defRPr>
            </a:lvl2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10" name="Tijdelijke aanduiding voor inhoud 2"/>
          <p:cNvSpPr>
            <a:spLocks noGrp="1"/>
          </p:cNvSpPr>
          <p:nvPr>
            <p:ph idx="1"/>
          </p:nvPr>
        </p:nvSpPr>
        <p:spPr>
          <a:xfrm>
            <a:off x="2621107" y="7053550"/>
            <a:ext cx="12062174" cy="189452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4822"/>
              </a:lnSpc>
              <a:spcBef>
                <a:spcPts val="0"/>
              </a:spcBef>
              <a:buFont typeface="Arial" pitchFamily="34" charset="0"/>
              <a:buNone/>
              <a:defRPr sz="13427" b="1">
                <a:solidFill>
                  <a:schemeClr val="tx2"/>
                </a:solidFill>
              </a:defRPr>
            </a:lvl1pPr>
            <a:lvl2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 b="1"/>
            </a:lvl2pPr>
            <a:lvl3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3pPr>
            <a:lvl4pPr marL="1526310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4pPr>
            <a:lvl5pPr marL="228946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1" name="Tijdelijke aanduiding voor inhoud 2"/>
          <p:cNvSpPr>
            <a:spLocks noGrp="1"/>
          </p:cNvSpPr>
          <p:nvPr>
            <p:ph idx="15"/>
          </p:nvPr>
        </p:nvSpPr>
        <p:spPr>
          <a:xfrm>
            <a:off x="15370368" y="7053550"/>
            <a:ext cx="12062174" cy="189452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4822"/>
              </a:lnSpc>
              <a:spcBef>
                <a:spcPts val="0"/>
              </a:spcBef>
              <a:buFont typeface="Arial" pitchFamily="34" charset="0"/>
              <a:buNone/>
              <a:defRPr sz="13427" b="1">
                <a:solidFill>
                  <a:schemeClr val="tx2"/>
                </a:solidFill>
              </a:defRPr>
            </a:lvl1pPr>
            <a:lvl2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 b="1"/>
            </a:lvl2pPr>
            <a:lvl3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3pPr>
            <a:lvl4pPr marL="1526310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4pPr>
            <a:lvl5pPr marL="228946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4" name="Tijdelijke aanduiding voor inhoud 2"/>
          <p:cNvSpPr>
            <a:spLocks noGrp="1"/>
          </p:cNvSpPr>
          <p:nvPr>
            <p:ph idx="16"/>
          </p:nvPr>
        </p:nvSpPr>
        <p:spPr>
          <a:xfrm>
            <a:off x="28119627" y="7053550"/>
            <a:ext cx="12062174" cy="189452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4822"/>
              </a:lnSpc>
              <a:spcBef>
                <a:spcPts val="0"/>
              </a:spcBef>
              <a:buFont typeface="Arial" pitchFamily="34" charset="0"/>
              <a:buNone/>
              <a:defRPr sz="13427" b="1">
                <a:solidFill>
                  <a:schemeClr val="tx2"/>
                </a:solidFill>
              </a:defRPr>
            </a:lvl1pPr>
            <a:lvl2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 b="1"/>
            </a:lvl2pPr>
            <a:lvl3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3pPr>
            <a:lvl4pPr marL="1526310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4pPr>
            <a:lvl5pPr marL="228946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3933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balk 4 reg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Ruimte gereserveerd voor contactgegevens (optioneel)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2621105" y="1311402"/>
            <a:ext cx="37560695" cy="5054617"/>
          </a:xfrm>
          <a:prstGeom prst="rect">
            <a:avLst/>
          </a:prstGeom>
          <a:solidFill>
            <a:schemeClr val="tx2"/>
          </a:solidFill>
        </p:spPr>
        <p:txBody>
          <a:bodyPr lIns="647861" tIns="647861" rIns="647861" bIns="647861">
            <a:normAutofit/>
          </a:bodyPr>
          <a:lstStyle>
            <a:lvl1pPr algn="l">
              <a:lnSpc>
                <a:spcPts val="16625"/>
              </a:lnSpc>
              <a:defRPr sz="16256" b="1" i="0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Titel van de poster over vier regels.</a:t>
            </a:r>
          </a:p>
        </p:txBody>
      </p:sp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2621105" y="6824374"/>
            <a:ext cx="37560695" cy="1917444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4822"/>
              </a:lnSpc>
              <a:spcBef>
                <a:spcPts val="0"/>
              </a:spcBef>
              <a:buFont typeface="Arial" pitchFamily="34" charset="0"/>
              <a:buNone/>
              <a:defRPr sz="13427" b="1">
                <a:solidFill>
                  <a:schemeClr val="tx2"/>
                </a:solidFill>
              </a:defRPr>
            </a:lvl1pPr>
            <a:lvl2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 b="1"/>
            </a:lvl2pPr>
            <a:lvl3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3pPr>
            <a:lvl4pPr marL="1526310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4pPr>
            <a:lvl5pPr marL="228946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946580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balk 3 reg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Ruimte gereserveerd voor contactgegevens (optioneel)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2621105" y="1311400"/>
            <a:ext cx="37560695" cy="3997858"/>
          </a:xfrm>
          <a:prstGeom prst="rect">
            <a:avLst/>
          </a:prstGeom>
          <a:solidFill>
            <a:schemeClr val="tx2"/>
          </a:solidFill>
        </p:spPr>
        <p:txBody>
          <a:bodyPr lIns="647861" tIns="647861" rIns="647861" bIns="647861">
            <a:normAutofit/>
          </a:bodyPr>
          <a:lstStyle>
            <a:lvl1pPr algn="l">
              <a:lnSpc>
                <a:spcPts val="16625"/>
              </a:lnSpc>
              <a:defRPr sz="16256" b="1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Titel van de poster over drie regels.</a:t>
            </a:r>
          </a:p>
        </p:txBody>
      </p:sp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2621105" y="5767612"/>
            <a:ext cx="37560695" cy="202312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4822"/>
              </a:lnSpc>
              <a:spcBef>
                <a:spcPts val="0"/>
              </a:spcBef>
              <a:buFont typeface="Arial" pitchFamily="34" charset="0"/>
              <a:buNone/>
              <a:defRPr sz="13427" b="1">
                <a:solidFill>
                  <a:schemeClr val="tx2"/>
                </a:solidFill>
              </a:defRPr>
            </a:lvl1pPr>
            <a:lvl2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 b="1"/>
            </a:lvl2pPr>
            <a:lvl3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3pPr>
            <a:lvl4pPr marL="1526310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4pPr>
            <a:lvl5pPr marL="228946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880991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balk 2 reg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Ruimte gereserveerd voor contactgegevens (optioneel)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2621105" y="1311401"/>
            <a:ext cx="37560695" cy="2941100"/>
          </a:xfrm>
          <a:prstGeom prst="rect">
            <a:avLst/>
          </a:prstGeom>
          <a:solidFill>
            <a:schemeClr val="tx2"/>
          </a:solidFill>
        </p:spPr>
        <p:txBody>
          <a:bodyPr lIns="647861" tIns="647861" rIns="647861" bIns="647861">
            <a:normAutofit/>
          </a:bodyPr>
          <a:lstStyle>
            <a:lvl1pPr algn="l">
              <a:lnSpc>
                <a:spcPts val="16625"/>
              </a:lnSpc>
              <a:defRPr sz="16256" b="1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Titel van de poster over twee regels.</a:t>
            </a:r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2621105" y="4710855"/>
            <a:ext cx="37560695" cy="212879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4822"/>
              </a:lnSpc>
              <a:spcBef>
                <a:spcPts val="0"/>
              </a:spcBef>
              <a:buFont typeface="Arial" pitchFamily="34" charset="0"/>
              <a:buNone/>
              <a:defRPr sz="13427" b="1">
                <a:solidFill>
                  <a:schemeClr val="tx2"/>
                </a:solidFill>
              </a:defRPr>
            </a:lvl1pPr>
            <a:lvl2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 b="1"/>
            </a:lvl2pPr>
            <a:lvl3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3pPr>
            <a:lvl4pPr marL="1526310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4pPr>
            <a:lvl5pPr marL="228946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781530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balk 1 reg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Ruimte gereserveerd voor contactgegevens (optioneel)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2621105" y="1311405"/>
            <a:ext cx="37560695" cy="1884339"/>
          </a:xfrm>
          <a:prstGeom prst="rect">
            <a:avLst/>
          </a:prstGeom>
          <a:solidFill>
            <a:schemeClr val="tx2"/>
          </a:solidFill>
        </p:spPr>
        <p:txBody>
          <a:bodyPr lIns="647861" tIns="647861" rIns="647861" bIns="647861">
            <a:normAutofit/>
          </a:bodyPr>
          <a:lstStyle>
            <a:lvl1pPr algn="l">
              <a:lnSpc>
                <a:spcPts val="16625"/>
              </a:lnSpc>
              <a:defRPr sz="16256" b="1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Titel van de poster over één regel.</a:t>
            </a:r>
          </a:p>
        </p:txBody>
      </p:sp>
      <p:sp>
        <p:nvSpPr>
          <p:cNvPr id="8" name="Tijdelijke aanduiding voor inhoud 2"/>
          <p:cNvSpPr>
            <a:spLocks noGrp="1"/>
          </p:cNvSpPr>
          <p:nvPr>
            <p:ph idx="1"/>
          </p:nvPr>
        </p:nvSpPr>
        <p:spPr>
          <a:xfrm>
            <a:off x="2621105" y="3654096"/>
            <a:ext cx="37560695" cy="2234471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4822"/>
              </a:lnSpc>
              <a:spcBef>
                <a:spcPts val="0"/>
              </a:spcBef>
              <a:buFont typeface="Arial" pitchFamily="34" charset="0"/>
              <a:buNone/>
              <a:defRPr sz="13427" b="1">
                <a:solidFill>
                  <a:schemeClr val="tx2"/>
                </a:solidFill>
              </a:defRPr>
            </a:lvl1pPr>
            <a:lvl2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 b="1"/>
            </a:lvl2pPr>
            <a:lvl3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3pPr>
            <a:lvl4pPr marL="1526310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4pPr>
            <a:lvl5pPr marL="228946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777254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vlak, Titelbalk 3 regels, 2 koloms opma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Ruimte gereserveerd voor contactgegevens (optioneel)</a:t>
            </a:r>
          </a:p>
        </p:txBody>
      </p:sp>
      <p:sp>
        <p:nvSpPr>
          <p:cNvPr id="12" name="Tijdelijke aanduiding voor inhoud 2"/>
          <p:cNvSpPr>
            <a:spLocks noGrp="1"/>
          </p:cNvSpPr>
          <p:nvPr>
            <p:ph idx="1"/>
          </p:nvPr>
        </p:nvSpPr>
        <p:spPr>
          <a:xfrm>
            <a:off x="2621105" y="9167066"/>
            <a:ext cx="17981292" cy="1683174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4822"/>
              </a:lnSpc>
              <a:spcBef>
                <a:spcPts val="0"/>
              </a:spcBef>
              <a:buFont typeface="Arial" pitchFamily="34" charset="0"/>
              <a:buNone/>
              <a:defRPr sz="13427" b="1">
                <a:solidFill>
                  <a:schemeClr val="tx2"/>
                </a:solidFill>
              </a:defRPr>
            </a:lvl1pPr>
            <a:lvl2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 b="1"/>
            </a:lvl2pPr>
            <a:lvl3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3pPr>
            <a:lvl4pPr marL="1526310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4pPr>
            <a:lvl5pPr marL="228946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inhoud 2"/>
          <p:cNvSpPr>
            <a:spLocks noGrp="1"/>
          </p:cNvSpPr>
          <p:nvPr>
            <p:ph idx="12"/>
          </p:nvPr>
        </p:nvSpPr>
        <p:spPr>
          <a:xfrm>
            <a:off x="22232033" y="9167066"/>
            <a:ext cx="17981292" cy="16831748"/>
          </a:xfrm>
          <a:prstGeom prst="rect">
            <a:avLst/>
          </a:prstGeom>
        </p:spPr>
        <p:txBody>
          <a:bodyPr lIns="91421" tIns="45710" rIns="91421" bIns="45710"/>
          <a:lstStyle>
            <a:lvl1pPr marL="0" indent="0">
              <a:lnSpc>
                <a:spcPts val="14822"/>
              </a:lnSpc>
              <a:spcBef>
                <a:spcPts val="0"/>
              </a:spcBef>
              <a:buFont typeface="Arial" pitchFamily="34" charset="0"/>
              <a:buNone/>
              <a:defRPr sz="13427" b="1">
                <a:solidFill>
                  <a:schemeClr val="tx2"/>
                </a:solidFill>
              </a:defRPr>
            </a:lvl1pPr>
            <a:lvl2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 b="1"/>
            </a:lvl2pPr>
            <a:lvl3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3pPr>
            <a:lvl4pPr marL="1526310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4pPr>
            <a:lvl5pPr marL="228946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2621105" y="1311400"/>
            <a:ext cx="37560695" cy="3997858"/>
          </a:xfrm>
          <a:prstGeom prst="rect">
            <a:avLst/>
          </a:prstGeom>
          <a:solidFill>
            <a:schemeClr val="tx2"/>
          </a:solidFill>
        </p:spPr>
        <p:txBody>
          <a:bodyPr lIns="647861" tIns="647861" rIns="647861" bIns="647861">
            <a:normAutofit/>
          </a:bodyPr>
          <a:lstStyle>
            <a:lvl1pPr algn="l">
              <a:lnSpc>
                <a:spcPts val="16625"/>
              </a:lnSpc>
              <a:defRPr sz="16256" b="1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Titel van de poster over drie regels.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2621105" y="5767615"/>
            <a:ext cx="37560695" cy="29411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9013"/>
              </a:lnSpc>
              <a:spcBef>
                <a:spcPts val="0"/>
              </a:spcBef>
              <a:buNone/>
              <a:defRPr sz="8907" b="1">
                <a:solidFill>
                  <a:schemeClr val="accent5"/>
                </a:solidFill>
              </a:defRPr>
            </a:lvl1pPr>
            <a:lvl2pPr marL="0" indent="0">
              <a:lnSpc>
                <a:spcPts val="5411"/>
              </a:lnSpc>
              <a:spcBef>
                <a:spcPts val="0"/>
              </a:spcBef>
              <a:buFont typeface="Arial" pitchFamily="34" charset="0"/>
              <a:buNone/>
              <a:defRPr sz="5372">
                <a:solidFill>
                  <a:schemeClr val="accent5"/>
                </a:solidFill>
              </a:defRPr>
            </a:lvl2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2162940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vlak, Titelbalk 2 regels, 2 koloms opma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Ruimte gereserveerd voor contactgegevens (optioneel)</a:t>
            </a:r>
          </a:p>
        </p:txBody>
      </p:sp>
      <p:sp>
        <p:nvSpPr>
          <p:cNvPr id="12" name="Tijdelijke aanduiding voor inhoud 2"/>
          <p:cNvSpPr>
            <a:spLocks noGrp="1"/>
          </p:cNvSpPr>
          <p:nvPr>
            <p:ph idx="1"/>
          </p:nvPr>
        </p:nvSpPr>
        <p:spPr>
          <a:xfrm>
            <a:off x="2621105" y="8110307"/>
            <a:ext cx="17981292" cy="1788850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4822"/>
              </a:lnSpc>
              <a:spcBef>
                <a:spcPts val="0"/>
              </a:spcBef>
              <a:buFont typeface="Arial" pitchFamily="34" charset="0"/>
              <a:buNone/>
              <a:defRPr sz="13427" b="1">
                <a:solidFill>
                  <a:schemeClr val="tx2"/>
                </a:solidFill>
              </a:defRPr>
            </a:lvl1pPr>
            <a:lvl2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 b="1"/>
            </a:lvl2pPr>
            <a:lvl3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3pPr>
            <a:lvl4pPr marL="1526310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4pPr>
            <a:lvl5pPr marL="228946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inhoud 2"/>
          <p:cNvSpPr>
            <a:spLocks noGrp="1"/>
          </p:cNvSpPr>
          <p:nvPr>
            <p:ph idx="12"/>
          </p:nvPr>
        </p:nvSpPr>
        <p:spPr>
          <a:xfrm>
            <a:off x="22232033" y="8110307"/>
            <a:ext cx="17981292" cy="17888506"/>
          </a:xfrm>
          <a:prstGeom prst="rect">
            <a:avLst/>
          </a:prstGeom>
        </p:spPr>
        <p:txBody>
          <a:bodyPr lIns="91421" tIns="45710" rIns="91421" bIns="45710"/>
          <a:lstStyle>
            <a:lvl1pPr marL="0" indent="0">
              <a:lnSpc>
                <a:spcPts val="14822"/>
              </a:lnSpc>
              <a:spcBef>
                <a:spcPts val="0"/>
              </a:spcBef>
              <a:buFont typeface="Arial" pitchFamily="34" charset="0"/>
              <a:buNone/>
              <a:defRPr sz="13427" b="1">
                <a:solidFill>
                  <a:schemeClr val="tx2"/>
                </a:solidFill>
              </a:defRPr>
            </a:lvl1pPr>
            <a:lvl2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 b="1"/>
            </a:lvl2pPr>
            <a:lvl3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3pPr>
            <a:lvl4pPr marL="1526310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4pPr>
            <a:lvl5pPr marL="228946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2621105" y="1311401"/>
            <a:ext cx="37560695" cy="2941100"/>
          </a:xfrm>
          <a:prstGeom prst="rect">
            <a:avLst/>
          </a:prstGeom>
          <a:solidFill>
            <a:schemeClr val="tx2"/>
          </a:solidFill>
        </p:spPr>
        <p:txBody>
          <a:bodyPr lIns="647861" tIns="647861" rIns="647861" bIns="647861">
            <a:normAutofit/>
          </a:bodyPr>
          <a:lstStyle>
            <a:lvl1pPr algn="l">
              <a:lnSpc>
                <a:spcPts val="16625"/>
              </a:lnSpc>
              <a:defRPr sz="16256" b="1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Titel van de poster over twee regels.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2621105" y="4710854"/>
            <a:ext cx="37560695" cy="29411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9013"/>
              </a:lnSpc>
              <a:spcBef>
                <a:spcPts val="0"/>
              </a:spcBef>
              <a:buNone/>
              <a:defRPr sz="8907" b="1">
                <a:solidFill>
                  <a:schemeClr val="accent5"/>
                </a:solidFill>
              </a:defRPr>
            </a:lvl1pPr>
            <a:lvl2pPr marL="0" indent="0">
              <a:lnSpc>
                <a:spcPts val="5411"/>
              </a:lnSpc>
              <a:spcBef>
                <a:spcPts val="0"/>
              </a:spcBef>
              <a:buFont typeface="Arial" pitchFamily="34" charset="0"/>
              <a:buNone/>
              <a:defRPr sz="5372">
                <a:solidFill>
                  <a:schemeClr val="accent5"/>
                </a:solidFill>
              </a:defRPr>
            </a:lvl2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20974778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vlak, Titelbalk 1 regel, 2 koloms opma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Ruimte gereserveerd voor contactgegevens (optioneel)</a:t>
            </a:r>
          </a:p>
        </p:txBody>
      </p:sp>
      <p:sp>
        <p:nvSpPr>
          <p:cNvPr id="12" name="Tijdelijke aanduiding voor inhoud 2"/>
          <p:cNvSpPr>
            <a:spLocks noGrp="1"/>
          </p:cNvSpPr>
          <p:nvPr>
            <p:ph idx="1"/>
          </p:nvPr>
        </p:nvSpPr>
        <p:spPr>
          <a:xfrm>
            <a:off x="2621105" y="7053550"/>
            <a:ext cx="17981292" cy="189452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4822"/>
              </a:lnSpc>
              <a:spcBef>
                <a:spcPts val="0"/>
              </a:spcBef>
              <a:buFont typeface="Arial" pitchFamily="34" charset="0"/>
              <a:buNone/>
              <a:defRPr sz="13427" b="1">
                <a:solidFill>
                  <a:schemeClr val="tx2"/>
                </a:solidFill>
              </a:defRPr>
            </a:lvl1pPr>
            <a:lvl2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 b="1"/>
            </a:lvl2pPr>
            <a:lvl3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3pPr>
            <a:lvl4pPr marL="1526310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4pPr>
            <a:lvl5pPr marL="228946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inhoud 2"/>
          <p:cNvSpPr>
            <a:spLocks noGrp="1"/>
          </p:cNvSpPr>
          <p:nvPr>
            <p:ph idx="12"/>
          </p:nvPr>
        </p:nvSpPr>
        <p:spPr>
          <a:xfrm>
            <a:off x="22232033" y="7053550"/>
            <a:ext cx="17981292" cy="18945264"/>
          </a:xfrm>
          <a:prstGeom prst="rect">
            <a:avLst/>
          </a:prstGeom>
        </p:spPr>
        <p:txBody>
          <a:bodyPr lIns="91421" tIns="45710" rIns="91421" bIns="45710"/>
          <a:lstStyle>
            <a:lvl1pPr marL="0" indent="0">
              <a:lnSpc>
                <a:spcPts val="14822"/>
              </a:lnSpc>
              <a:spcBef>
                <a:spcPts val="0"/>
              </a:spcBef>
              <a:buFont typeface="Arial" pitchFamily="34" charset="0"/>
              <a:buNone/>
              <a:defRPr sz="13427" b="1">
                <a:solidFill>
                  <a:schemeClr val="tx2"/>
                </a:solidFill>
              </a:defRPr>
            </a:lvl1pPr>
            <a:lvl2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 b="1"/>
            </a:lvl2pPr>
            <a:lvl3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3pPr>
            <a:lvl4pPr marL="1526310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4pPr>
            <a:lvl5pPr marL="228946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2621105" y="1311405"/>
            <a:ext cx="37560695" cy="1884339"/>
          </a:xfrm>
          <a:prstGeom prst="rect">
            <a:avLst/>
          </a:prstGeom>
          <a:solidFill>
            <a:schemeClr val="tx2"/>
          </a:solidFill>
        </p:spPr>
        <p:txBody>
          <a:bodyPr lIns="647861" tIns="647861" rIns="647861" bIns="647861">
            <a:normAutofit/>
          </a:bodyPr>
          <a:lstStyle>
            <a:lvl1pPr algn="l">
              <a:lnSpc>
                <a:spcPts val="16625"/>
              </a:lnSpc>
              <a:defRPr sz="16256" b="1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Titel van de poster over één regel.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2621105" y="3654096"/>
            <a:ext cx="37560695" cy="29411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9013"/>
              </a:lnSpc>
              <a:spcBef>
                <a:spcPts val="0"/>
              </a:spcBef>
              <a:buNone/>
              <a:defRPr sz="8907" b="1">
                <a:solidFill>
                  <a:schemeClr val="accent5"/>
                </a:solidFill>
              </a:defRPr>
            </a:lvl1pPr>
            <a:lvl2pPr marL="0" indent="0">
              <a:lnSpc>
                <a:spcPts val="5411"/>
              </a:lnSpc>
              <a:spcBef>
                <a:spcPts val="0"/>
              </a:spcBef>
              <a:buFont typeface="Arial" pitchFamily="34" charset="0"/>
              <a:buNone/>
              <a:defRPr sz="5372">
                <a:solidFill>
                  <a:schemeClr val="accent5"/>
                </a:solidFill>
              </a:defRPr>
            </a:lvl2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12077298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vlak, Titelbalk 3 regels, 3 koloms opma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Ruimte gereserveerd voor contactgegevens (optioneel)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2621105" y="1311400"/>
            <a:ext cx="37560695" cy="3997858"/>
          </a:xfrm>
          <a:prstGeom prst="rect">
            <a:avLst/>
          </a:prstGeom>
          <a:solidFill>
            <a:schemeClr val="tx2"/>
          </a:solidFill>
        </p:spPr>
        <p:txBody>
          <a:bodyPr lIns="647861" tIns="647861" rIns="647861" bIns="647861">
            <a:normAutofit/>
          </a:bodyPr>
          <a:lstStyle>
            <a:lvl1pPr algn="l">
              <a:lnSpc>
                <a:spcPts val="16625"/>
              </a:lnSpc>
              <a:defRPr sz="16256" b="1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Titel van de poster over drie regels.</a:t>
            </a:r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2621105" y="5767615"/>
            <a:ext cx="37560695" cy="29411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9013"/>
              </a:lnSpc>
              <a:spcBef>
                <a:spcPts val="0"/>
              </a:spcBef>
              <a:buNone/>
              <a:defRPr sz="8907" b="1">
                <a:solidFill>
                  <a:schemeClr val="accent5"/>
                </a:solidFill>
              </a:defRPr>
            </a:lvl1pPr>
            <a:lvl2pPr marL="0" indent="0">
              <a:lnSpc>
                <a:spcPts val="5411"/>
              </a:lnSpc>
              <a:spcBef>
                <a:spcPts val="0"/>
              </a:spcBef>
              <a:buFont typeface="Arial" pitchFamily="34" charset="0"/>
              <a:buNone/>
              <a:defRPr sz="5372">
                <a:solidFill>
                  <a:schemeClr val="accent5"/>
                </a:solidFill>
              </a:defRPr>
            </a:lvl2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10" name="Tijdelijke aanduiding voor inhoud 2"/>
          <p:cNvSpPr>
            <a:spLocks noGrp="1"/>
          </p:cNvSpPr>
          <p:nvPr>
            <p:ph idx="1"/>
          </p:nvPr>
        </p:nvSpPr>
        <p:spPr>
          <a:xfrm>
            <a:off x="2621107" y="9167066"/>
            <a:ext cx="12062174" cy="1683174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4822"/>
              </a:lnSpc>
              <a:spcBef>
                <a:spcPts val="0"/>
              </a:spcBef>
              <a:buFont typeface="Arial" pitchFamily="34" charset="0"/>
              <a:buNone/>
              <a:defRPr sz="13427" b="1">
                <a:solidFill>
                  <a:schemeClr val="tx2"/>
                </a:solidFill>
              </a:defRPr>
            </a:lvl1pPr>
            <a:lvl2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 b="1"/>
            </a:lvl2pPr>
            <a:lvl3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3pPr>
            <a:lvl4pPr marL="1526310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4pPr>
            <a:lvl5pPr marL="228946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1" name="Tijdelijke aanduiding voor inhoud 2"/>
          <p:cNvSpPr>
            <a:spLocks noGrp="1"/>
          </p:cNvSpPr>
          <p:nvPr>
            <p:ph idx="15"/>
          </p:nvPr>
        </p:nvSpPr>
        <p:spPr>
          <a:xfrm>
            <a:off x="15370368" y="9167066"/>
            <a:ext cx="12062174" cy="1683174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4822"/>
              </a:lnSpc>
              <a:spcBef>
                <a:spcPts val="0"/>
              </a:spcBef>
              <a:buFont typeface="Arial" pitchFamily="34" charset="0"/>
              <a:buNone/>
              <a:defRPr sz="13427" b="1">
                <a:solidFill>
                  <a:schemeClr val="tx2"/>
                </a:solidFill>
              </a:defRPr>
            </a:lvl1pPr>
            <a:lvl2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 b="1"/>
            </a:lvl2pPr>
            <a:lvl3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3pPr>
            <a:lvl4pPr marL="1526310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4pPr>
            <a:lvl5pPr marL="228946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4" name="Tijdelijke aanduiding voor inhoud 2"/>
          <p:cNvSpPr>
            <a:spLocks noGrp="1"/>
          </p:cNvSpPr>
          <p:nvPr>
            <p:ph idx="16"/>
          </p:nvPr>
        </p:nvSpPr>
        <p:spPr>
          <a:xfrm>
            <a:off x="28119627" y="9167066"/>
            <a:ext cx="12062174" cy="1683174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4822"/>
              </a:lnSpc>
              <a:spcBef>
                <a:spcPts val="0"/>
              </a:spcBef>
              <a:buFont typeface="Arial" pitchFamily="34" charset="0"/>
              <a:buNone/>
              <a:defRPr sz="13427" b="1">
                <a:solidFill>
                  <a:schemeClr val="tx2"/>
                </a:solidFill>
              </a:defRPr>
            </a:lvl1pPr>
            <a:lvl2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 b="1"/>
            </a:lvl2pPr>
            <a:lvl3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3pPr>
            <a:lvl4pPr marL="1526310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4pPr>
            <a:lvl5pPr marL="228946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7389016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vlak, Titelbalk 2 regels, 3 koloms opma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Ruimte gereserveerd voor contactgegevens (optioneel)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2621105" y="1311401"/>
            <a:ext cx="37560695" cy="2941100"/>
          </a:xfrm>
          <a:prstGeom prst="rect">
            <a:avLst/>
          </a:prstGeom>
          <a:solidFill>
            <a:schemeClr val="tx2"/>
          </a:solidFill>
        </p:spPr>
        <p:txBody>
          <a:bodyPr lIns="647861" tIns="647861" rIns="647861" bIns="647861">
            <a:normAutofit/>
          </a:bodyPr>
          <a:lstStyle>
            <a:lvl1pPr algn="l">
              <a:lnSpc>
                <a:spcPts val="16625"/>
              </a:lnSpc>
              <a:defRPr sz="16256" b="1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Titel van de poster over twee regels.</a:t>
            </a:r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2621105" y="4710854"/>
            <a:ext cx="37560695" cy="29411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9013"/>
              </a:lnSpc>
              <a:spcBef>
                <a:spcPts val="0"/>
              </a:spcBef>
              <a:buNone/>
              <a:defRPr sz="8907" b="1">
                <a:solidFill>
                  <a:schemeClr val="accent5"/>
                </a:solidFill>
              </a:defRPr>
            </a:lvl1pPr>
            <a:lvl2pPr marL="0" indent="0">
              <a:lnSpc>
                <a:spcPts val="5411"/>
              </a:lnSpc>
              <a:spcBef>
                <a:spcPts val="0"/>
              </a:spcBef>
              <a:buFont typeface="Arial" pitchFamily="34" charset="0"/>
              <a:buNone/>
              <a:defRPr sz="5372">
                <a:solidFill>
                  <a:schemeClr val="accent5"/>
                </a:solidFill>
              </a:defRPr>
            </a:lvl2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10" name="Tijdelijke aanduiding voor inhoud 2"/>
          <p:cNvSpPr>
            <a:spLocks noGrp="1"/>
          </p:cNvSpPr>
          <p:nvPr>
            <p:ph idx="1"/>
          </p:nvPr>
        </p:nvSpPr>
        <p:spPr>
          <a:xfrm>
            <a:off x="2621107" y="8110307"/>
            <a:ext cx="12062174" cy="1788850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4822"/>
              </a:lnSpc>
              <a:spcBef>
                <a:spcPts val="0"/>
              </a:spcBef>
              <a:buFont typeface="Arial" pitchFamily="34" charset="0"/>
              <a:buNone/>
              <a:defRPr sz="13427" b="1">
                <a:solidFill>
                  <a:schemeClr val="tx2"/>
                </a:solidFill>
              </a:defRPr>
            </a:lvl1pPr>
            <a:lvl2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 b="1"/>
            </a:lvl2pPr>
            <a:lvl3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3pPr>
            <a:lvl4pPr marL="1526310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4pPr>
            <a:lvl5pPr marL="228946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1" name="Tijdelijke aanduiding voor inhoud 2"/>
          <p:cNvSpPr>
            <a:spLocks noGrp="1"/>
          </p:cNvSpPr>
          <p:nvPr>
            <p:ph idx="15"/>
          </p:nvPr>
        </p:nvSpPr>
        <p:spPr>
          <a:xfrm>
            <a:off x="15370368" y="8110307"/>
            <a:ext cx="12062174" cy="1788850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4822"/>
              </a:lnSpc>
              <a:spcBef>
                <a:spcPts val="0"/>
              </a:spcBef>
              <a:buFont typeface="Arial" pitchFamily="34" charset="0"/>
              <a:buNone/>
              <a:defRPr sz="13427" b="1">
                <a:solidFill>
                  <a:schemeClr val="tx2"/>
                </a:solidFill>
              </a:defRPr>
            </a:lvl1pPr>
            <a:lvl2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 b="1"/>
            </a:lvl2pPr>
            <a:lvl3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3pPr>
            <a:lvl4pPr marL="1526310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4pPr>
            <a:lvl5pPr marL="228946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4" name="Tijdelijke aanduiding voor inhoud 2"/>
          <p:cNvSpPr>
            <a:spLocks noGrp="1"/>
          </p:cNvSpPr>
          <p:nvPr>
            <p:ph idx="16"/>
          </p:nvPr>
        </p:nvSpPr>
        <p:spPr>
          <a:xfrm>
            <a:off x="28119627" y="8110307"/>
            <a:ext cx="12062174" cy="1788850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4822"/>
              </a:lnSpc>
              <a:spcBef>
                <a:spcPts val="0"/>
              </a:spcBef>
              <a:buFont typeface="Arial" pitchFamily="34" charset="0"/>
              <a:buNone/>
              <a:defRPr sz="13427" b="1">
                <a:solidFill>
                  <a:schemeClr val="tx2"/>
                </a:solidFill>
              </a:defRPr>
            </a:lvl1pPr>
            <a:lvl2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 b="1"/>
            </a:lvl2pPr>
            <a:lvl3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3pPr>
            <a:lvl4pPr marL="1526310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4pPr>
            <a:lvl5pPr marL="228946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981210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balk 3 reg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Ruimte gereserveerd voor contactgegevens (optioneel)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2621105" y="1311400"/>
            <a:ext cx="37560695" cy="3997858"/>
          </a:xfrm>
          <a:prstGeom prst="rect">
            <a:avLst/>
          </a:prstGeom>
          <a:solidFill>
            <a:schemeClr val="tx2"/>
          </a:solidFill>
        </p:spPr>
        <p:txBody>
          <a:bodyPr lIns="647861" tIns="647861" rIns="647861" bIns="647861">
            <a:normAutofit/>
          </a:bodyPr>
          <a:lstStyle>
            <a:lvl1pPr algn="l">
              <a:lnSpc>
                <a:spcPts val="16625"/>
              </a:lnSpc>
              <a:defRPr sz="16256" b="1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Titel van de poster over drie regels.</a:t>
            </a:r>
          </a:p>
        </p:txBody>
      </p:sp>
      <p:sp>
        <p:nvSpPr>
          <p:cNvPr id="7" name="Tijdelijke aanduiding voor inhoud 2"/>
          <p:cNvSpPr>
            <a:spLocks noGrp="1"/>
          </p:cNvSpPr>
          <p:nvPr>
            <p:ph idx="1"/>
          </p:nvPr>
        </p:nvSpPr>
        <p:spPr>
          <a:xfrm>
            <a:off x="2621105" y="5767612"/>
            <a:ext cx="37560695" cy="202312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4822"/>
              </a:lnSpc>
              <a:spcBef>
                <a:spcPts val="0"/>
              </a:spcBef>
              <a:buFont typeface="Arial" pitchFamily="34" charset="0"/>
              <a:buNone/>
              <a:defRPr sz="13427" b="1">
                <a:solidFill>
                  <a:schemeClr val="tx2"/>
                </a:solidFill>
              </a:defRPr>
            </a:lvl1pPr>
            <a:lvl2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 b="1"/>
            </a:lvl2pPr>
            <a:lvl3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3pPr>
            <a:lvl4pPr marL="1526310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4pPr>
            <a:lvl5pPr marL="228946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27706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vlak, Titelbalk 1 regel, 3 koloms opma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Ruimte gereserveerd voor contactgegevens (optioneel)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2621105" y="1311405"/>
            <a:ext cx="37560695" cy="1884339"/>
          </a:xfrm>
          <a:prstGeom prst="rect">
            <a:avLst/>
          </a:prstGeom>
          <a:solidFill>
            <a:schemeClr val="tx2"/>
          </a:solidFill>
        </p:spPr>
        <p:txBody>
          <a:bodyPr lIns="647861" tIns="647861" rIns="647861" bIns="647861">
            <a:normAutofit/>
          </a:bodyPr>
          <a:lstStyle>
            <a:lvl1pPr algn="l">
              <a:lnSpc>
                <a:spcPts val="16625"/>
              </a:lnSpc>
              <a:defRPr sz="16256" b="1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Titel van de poster over één regels.</a:t>
            </a:r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2621105" y="3654096"/>
            <a:ext cx="37560695" cy="29411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9013"/>
              </a:lnSpc>
              <a:spcBef>
                <a:spcPts val="0"/>
              </a:spcBef>
              <a:buNone/>
              <a:defRPr sz="8907" b="1">
                <a:solidFill>
                  <a:schemeClr val="accent5"/>
                </a:solidFill>
              </a:defRPr>
            </a:lvl1pPr>
            <a:lvl2pPr marL="0" indent="0">
              <a:lnSpc>
                <a:spcPts val="5411"/>
              </a:lnSpc>
              <a:spcBef>
                <a:spcPts val="0"/>
              </a:spcBef>
              <a:buFont typeface="Arial" pitchFamily="34" charset="0"/>
              <a:buNone/>
              <a:defRPr sz="5372">
                <a:solidFill>
                  <a:schemeClr val="accent5"/>
                </a:solidFill>
              </a:defRPr>
            </a:lvl2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10" name="Tijdelijke aanduiding voor inhoud 2"/>
          <p:cNvSpPr>
            <a:spLocks noGrp="1"/>
          </p:cNvSpPr>
          <p:nvPr>
            <p:ph idx="1"/>
          </p:nvPr>
        </p:nvSpPr>
        <p:spPr>
          <a:xfrm>
            <a:off x="2621107" y="7053550"/>
            <a:ext cx="12062174" cy="189452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4822"/>
              </a:lnSpc>
              <a:spcBef>
                <a:spcPts val="0"/>
              </a:spcBef>
              <a:buFont typeface="Arial" pitchFamily="34" charset="0"/>
              <a:buNone/>
              <a:defRPr sz="13427" b="1">
                <a:solidFill>
                  <a:schemeClr val="tx2"/>
                </a:solidFill>
              </a:defRPr>
            </a:lvl1pPr>
            <a:lvl2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 b="1"/>
            </a:lvl2pPr>
            <a:lvl3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3pPr>
            <a:lvl4pPr marL="1526310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4pPr>
            <a:lvl5pPr marL="228946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1" name="Tijdelijke aanduiding voor inhoud 2"/>
          <p:cNvSpPr>
            <a:spLocks noGrp="1"/>
          </p:cNvSpPr>
          <p:nvPr>
            <p:ph idx="15"/>
          </p:nvPr>
        </p:nvSpPr>
        <p:spPr>
          <a:xfrm>
            <a:off x="15370368" y="7053550"/>
            <a:ext cx="12062174" cy="189452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4822"/>
              </a:lnSpc>
              <a:spcBef>
                <a:spcPts val="0"/>
              </a:spcBef>
              <a:buFont typeface="Arial" pitchFamily="34" charset="0"/>
              <a:buNone/>
              <a:defRPr sz="13427" b="1">
                <a:solidFill>
                  <a:schemeClr val="tx2"/>
                </a:solidFill>
              </a:defRPr>
            </a:lvl1pPr>
            <a:lvl2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 b="1"/>
            </a:lvl2pPr>
            <a:lvl3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3pPr>
            <a:lvl4pPr marL="1526310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4pPr>
            <a:lvl5pPr marL="228946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4" name="Tijdelijke aanduiding voor inhoud 2"/>
          <p:cNvSpPr>
            <a:spLocks noGrp="1"/>
          </p:cNvSpPr>
          <p:nvPr>
            <p:ph idx="16"/>
          </p:nvPr>
        </p:nvSpPr>
        <p:spPr>
          <a:xfrm>
            <a:off x="28119627" y="7053550"/>
            <a:ext cx="12062174" cy="189452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4822"/>
              </a:lnSpc>
              <a:spcBef>
                <a:spcPts val="0"/>
              </a:spcBef>
              <a:buFont typeface="Arial" pitchFamily="34" charset="0"/>
              <a:buNone/>
              <a:defRPr sz="13427" b="1">
                <a:solidFill>
                  <a:schemeClr val="tx2"/>
                </a:solidFill>
              </a:defRPr>
            </a:lvl1pPr>
            <a:lvl2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 b="1"/>
            </a:lvl2pPr>
            <a:lvl3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3pPr>
            <a:lvl4pPr marL="1526310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4pPr>
            <a:lvl5pPr marL="228946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843080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balk 2 reg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Ruimte gereserveerd voor contactgegevens (optioneel)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2621105" y="1311401"/>
            <a:ext cx="37560695" cy="2941100"/>
          </a:xfrm>
          <a:prstGeom prst="rect">
            <a:avLst/>
          </a:prstGeom>
          <a:solidFill>
            <a:schemeClr val="tx2"/>
          </a:solidFill>
        </p:spPr>
        <p:txBody>
          <a:bodyPr lIns="647861" tIns="647861" rIns="647861" bIns="647861">
            <a:normAutofit/>
          </a:bodyPr>
          <a:lstStyle>
            <a:lvl1pPr algn="l">
              <a:lnSpc>
                <a:spcPts val="16625"/>
              </a:lnSpc>
              <a:defRPr sz="16256" b="1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Titel van de poster over twee regels.</a:t>
            </a:r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2621105" y="4710855"/>
            <a:ext cx="37560695" cy="212879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4822"/>
              </a:lnSpc>
              <a:spcBef>
                <a:spcPts val="0"/>
              </a:spcBef>
              <a:buFont typeface="Arial" pitchFamily="34" charset="0"/>
              <a:buNone/>
              <a:defRPr sz="13427" b="1">
                <a:solidFill>
                  <a:schemeClr val="tx2"/>
                </a:solidFill>
              </a:defRPr>
            </a:lvl1pPr>
            <a:lvl2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 b="1"/>
            </a:lvl2pPr>
            <a:lvl3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3pPr>
            <a:lvl4pPr marL="1526310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4pPr>
            <a:lvl5pPr marL="228946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9032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balk 1 reg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Ruimte gereserveerd voor contactgegevens (optioneel)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2621105" y="1311405"/>
            <a:ext cx="37560695" cy="1884339"/>
          </a:xfrm>
          <a:prstGeom prst="rect">
            <a:avLst/>
          </a:prstGeom>
          <a:solidFill>
            <a:schemeClr val="tx2"/>
          </a:solidFill>
        </p:spPr>
        <p:txBody>
          <a:bodyPr lIns="647861" tIns="647861" rIns="647861" bIns="647861">
            <a:normAutofit/>
          </a:bodyPr>
          <a:lstStyle>
            <a:lvl1pPr algn="l">
              <a:lnSpc>
                <a:spcPts val="16625"/>
              </a:lnSpc>
              <a:defRPr sz="16256" b="1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Titel van de poster over één regel.</a:t>
            </a:r>
          </a:p>
        </p:txBody>
      </p:sp>
      <p:sp>
        <p:nvSpPr>
          <p:cNvPr id="8" name="Tijdelijke aanduiding voor inhoud 2"/>
          <p:cNvSpPr>
            <a:spLocks noGrp="1"/>
          </p:cNvSpPr>
          <p:nvPr>
            <p:ph idx="1"/>
          </p:nvPr>
        </p:nvSpPr>
        <p:spPr>
          <a:xfrm>
            <a:off x="2621105" y="3654096"/>
            <a:ext cx="37560695" cy="2234471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4822"/>
              </a:lnSpc>
              <a:spcBef>
                <a:spcPts val="0"/>
              </a:spcBef>
              <a:buFont typeface="Arial" pitchFamily="34" charset="0"/>
              <a:buNone/>
              <a:defRPr sz="13427" b="1">
                <a:solidFill>
                  <a:schemeClr val="tx2"/>
                </a:solidFill>
              </a:defRPr>
            </a:lvl1pPr>
            <a:lvl2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 b="1"/>
            </a:lvl2pPr>
            <a:lvl3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3pPr>
            <a:lvl4pPr marL="1526310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4pPr>
            <a:lvl5pPr marL="228946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7760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vlak, Titelbalk 3 regels, 2 koloms opma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Ruimte gereserveerd voor contactgegevens (optioneel)</a:t>
            </a:r>
          </a:p>
        </p:txBody>
      </p:sp>
      <p:sp>
        <p:nvSpPr>
          <p:cNvPr id="12" name="Tijdelijke aanduiding voor inhoud 2"/>
          <p:cNvSpPr>
            <a:spLocks noGrp="1"/>
          </p:cNvSpPr>
          <p:nvPr>
            <p:ph idx="1"/>
          </p:nvPr>
        </p:nvSpPr>
        <p:spPr>
          <a:xfrm>
            <a:off x="2621105" y="9167066"/>
            <a:ext cx="17981292" cy="1683174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4822"/>
              </a:lnSpc>
              <a:spcBef>
                <a:spcPts val="0"/>
              </a:spcBef>
              <a:buFont typeface="Arial" pitchFamily="34" charset="0"/>
              <a:buNone/>
              <a:defRPr sz="13427" b="1">
                <a:solidFill>
                  <a:schemeClr val="tx2"/>
                </a:solidFill>
              </a:defRPr>
            </a:lvl1pPr>
            <a:lvl2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 b="1"/>
            </a:lvl2pPr>
            <a:lvl3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3pPr>
            <a:lvl4pPr marL="1526310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4pPr>
            <a:lvl5pPr marL="228946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2"/>
          </p:nvPr>
        </p:nvSpPr>
        <p:spPr>
          <a:xfrm>
            <a:off x="22232033" y="9167066"/>
            <a:ext cx="17981292" cy="16831748"/>
          </a:xfrm>
          <a:prstGeom prst="rect">
            <a:avLst/>
          </a:prstGeom>
        </p:spPr>
        <p:txBody>
          <a:bodyPr lIns="91421" tIns="45710" rIns="91421" bIns="45710"/>
          <a:lstStyle>
            <a:lvl1pPr marL="0" indent="0">
              <a:lnSpc>
                <a:spcPts val="14822"/>
              </a:lnSpc>
              <a:spcBef>
                <a:spcPts val="0"/>
              </a:spcBef>
              <a:buFont typeface="Arial" pitchFamily="34" charset="0"/>
              <a:buNone/>
              <a:defRPr sz="13427" b="1">
                <a:solidFill>
                  <a:schemeClr val="tx2"/>
                </a:solidFill>
              </a:defRPr>
            </a:lvl1pPr>
            <a:lvl2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 b="1"/>
            </a:lvl2pPr>
            <a:lvl3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3pPr>
            <a:lvl4pPr marL="1526310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4pPr>
            <a:lvl5pPr marL="228946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2621105" y="1311400"/>
            <a:ext cx="37560695" cy="3997858"/>
          </a:xfrm>
          <a:prstGeom prst="rect">
            <a:avLst/>
          </a:prstGeom>
          <a:solidFill>
            <a:schemeClr val="tx2"/>
          </a:solidFill>
        </p:spPr>
        <p:txBody>
          <a:bodyPr lIns="647861" tIns="647861" rIns="647861" bIns="647861">
            <a:normAutofit/>
          </a:bodyPr>
          <a:lstStyle>
            <a:lvl1pPr algn="l">
              <a:lnSpc>
                <a:spcPts val="16625"/>
              </a:lnSpc>
              <a:defRPr sz="16256" b="1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Titel van de poster over drie regels.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2621105" y="5767615"/>
            <a:ext cx="37560695" cy="29411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9013"/>
              </a:lnSpc>
              <a:spcBef>
                <a:spcPts val="0"/>
              </a:spcBef>
              <a:buNone/>
              <a:defRPr sz="8907" b="1">
                <a:solidFill>
                  <a:schemeClr val="accent5"/>
                </a:solidFill>
              </a:defRPr>
            </a:lvl1pPr>
            <a:lvl2pPr marL="0" indent="0">
              <a:lnSpc>
                <a:spcPts val="5411"/>
              </a:lnSpc>
              <a:spcBef>
                <a:spcPts val="0"/>
              </a:spcBef>
              <a:buFont typeface="Arial" pitchFamily="34" charset="0"/>
              <a:buNone/>
              <a:defRPr sz="5372">
                <a:solidFill>
                  <a:schemeClr val="accent5"/>
                </a:solidFill>
              </a:defRPr>
            </a:lvl2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1970940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vlak, Titelbalk 2 regels, 2 koloms opma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Ruimte gereserveerd voor contactgegevens (optioneel)</a:t>
            </a:r>
          </a:p>
        </p:txBody>
      </p:sp>
      <p:sp>
        <p:nvSpPr>
          <p:cNvPr id="12" name="Tijdelijke aanduiding voor inhoud 2"/>
          <p:cNvSpPr>
            <a:spLocks noGrp="1"/>
          </p:cNvSpPr>
          <p:nvPr>
            <p:ph idx="1"/>
          </p:nvPr>
        </p:nvSpPr>
        <p:spPr>
          <a:xfrm>
            <a:off x="2621105" y="8110307"/>
            <a:ext cx="17981292" cy="1788850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4822"/>
              </a:lnSpc>
              <a:spcBef>
                <a:spcPts val="0"/>
              </a:spcBef>
              <a:buFont typeface="Arial" pitchFamily="34" charset="0"/>
              <a:buNone/>
              <a:defRPr sz="13427" b="1">
                <a:solidFill>
                  <a:schemeClr val="tx2"/>
                </a:solidFill>
              </a:defRPr>
            </a:lvl1pPr>
            <a:lvl2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 b="1"/>
            </a:lvl2pPr>
            <a:lvl3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3pPr>
            <a:lvl4pPr marL="1526310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4pPr>
            <a:lvl5pPr marL="228946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2"/>
          </p:nvPr>
        </p:nvSpPr>
        <p:spPr>
          <a:xfrm>
            <a:off x="22232033" y="8110307"/>
            <a:ext cx="17981292" cy="17888506"/>
          </a:xfrm>
          <a:prstGeom prst="rect">
            <a:avLst/>
          </a:prstGeom>
        </p:spPr>
        <p:txBody>
          <a:bodyPr lIns="91421" tIns="45710" rIns="91421" bIns="45710"/>
          <a:lstStyle>
            <a:lvl1pPr marL="0" indent="0">
              <a:lnSpc>
                <a:spcPts val="14822"/>
              </a:lnSpc>
              <a:spcBef>
                <a:spcPts val="0"/>
              </a:spcBef>
              <a:buFont typeface="Arial" pitchFamily="34" charset="0"/>
              <a:buNone/>
              <a:defRPr sz="13427" b="1">
                <a:solidFill>
                  <a:schemeClr val="tx2"/>
                </a:solidFill>
              </a:defRPr>
            </a:lvl1pPr>
            <a:lvl2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 b="1"/>
            </a:lvl2pPr>
            <a:lvl3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3pPr>
            <a:lvl4pPr marL="1526310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4pPr>
            <a:lvl5pPr marL="228946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2621105" y="1311401"/>
            <a:ext cx="37560695" cy="2941100"/>
          </a:xfrm>
          <a:prstGeom prst="rect">
            <a:avLst/>
          </a:prstGeom>
          <a:solidFill>
            <a:schemeClr val="tx2"/>
          </a:solidFill>
        </p:spPr>
        <p:txBody>
          <a:bodyPr lIns="647861" tIns="647861" rIns="647861" bIns="647861">
            <a:normAutofit/>
          </a:bodyPr>
          <a:lstStyle>
            <a:lvl1pPr algn="l">
              <a:lnSpc>
                <a:spcPts val="16625"/>
              </a:lnSpc>
              <a:defRPr sz="16256" b="1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Titel van de poster over twee regels.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2621105" y="4710854"/>
            <a:ext cx="37560695" cy="29411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9013"/>
              </a:lnSpc>
              <a:spcBef>
                <a:spcPts val="0"/>
              </a:spcBef>
              <a:buNone/>
              <a:defRPr sz="8907" b="1">
                <a:solidFill>
                  <a:schemeClr val="accent5"/>
                </a:solidFill>
              </a:defRPr>
            </a:lvl1pPr>
            <a:lvl2pPr marL="0" indent="0">
              <a:lnSpc>
                <a:spcPts val="5411"/>
              </a:lnSpc>
              <a:spcBef>
                <a:spcPts val="0"/>
              </a:spcBef>
              <a:buFont typeface="Arial" pitchFamily="34" charset="0"/>
              <a:buNone/>
              <a:defRPr sz="5372">
                <a:solidFill>
                  <a:schemeClr val="accent5"/>
                </a:solidFill>
              </a:defRPr>
            </a:lvl2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390698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vlak, Titelbalk 1 regel, 2 koloms opma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Ruimte gereserveerd voor contactgegevens (optioneel)</a:t>
            </a:r>
          </a:p>
        </p:txBody>
      </p:sp>
      <p:sp>
        <p:nvSpPr>
          <p:cNvPr id="12" name="Tijdelijke aanduiding voor inhoud 2"/>
          <p:cNvSpPr>
            <a:spLocks noGrp="1"/>
          </p:cNvSpPr>
          <p:nvPr>
            <p:ph idx="1"/>
          </p:nvPr>
        </p:nvSpPr>
        <p:spPr>
          <a:xfrm>
            <a:off x="2621105" y="7053550"/>
            <a:ext cx="17981292" cy="189452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4822"/>
              </a:lnSpc>
              <a:spcBef>
                <a:spcPts val="0"/>
              </a:spcBef>
              <a:buFont typeface="Arial" pitchFamily="34" charset="0"/>
              <a:buNone/>
              <a:defRPr sz="13427" b="1">
                <a:solidFill>
                  <a:schemeClr val="tx2"/>
                </a:solidFill>
              </a:defRPr>
            </a:lvl1pPr>
            <a:lvl2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 b="1"/>
            </a:lvl2pPr>
            <a:lvl3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3pPr>
            <a:lvl4pPr marL="1526310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4pPr>
            <a:lvl5pPr marL="228946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2"/>
          </p:nvPr>
        </p:nvSpPr>
        <p:spPr>
          <a:xfrm>
            <a:off x="22232033" y="7053550"/>
            <a:ext cx="17981292" cy="18945264"/>
          </a:xfrm>
          <a:prstGeom prst="rect">
            <a:avLst/>
          </a:prstGeom>
        </p:spPr>
        <p:txBody>
          <a:bodyPr lIns="91421" tIns="45710" rIns="91421" bIns="45710"/>
          <a:lstStyle>
            <a:lvl1pPr marL="0" indent="0">
              <a:lnSpc>
                <a:spcPts val="14822"/>
              </a:lnSpc>
              <a:spcBef>
                <a:spcPts val="0"/>
              </a:spcBef>
              <a:buFont typeface="Arial" pitchFamily="34" charset="0"/>
              <a:buNone/>
              <a:defRPr sz="13427" b="1">
                <a:solidFill>
                  <a:schemeClr val="tx2"/>
                </a:solidFill>
              </a:defRPr>
            </a:lvl1pPr>
            <a:lvl2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 b="1"/>
            </a:lvl2pPr>
            <a:lvl3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3pPr>
            <a:lvl4pPr marL="1526310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4pPr>
            <a:lvl5pPr marL="228946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2621105" y="1311405"/>
            <a:ext cx="37560695" cy="1884339"/>
          </a:xfrm>
          <a:prstGeom prst="rect">
            <a:avLst/>
          </a:prstGeom>
          <a:solidFill>
            <a:schemeClr val="tx2"/>
          </a:solidFill>
        </p:spPr>
        <p:txBody>
          <a:bodyPr lIns="647861" tIns="647861" rIns="647861" bIns="647861">
            <a:normAutofit/>
          </a:bodyPr>
          <a:lstStyle>
            <a:lvl1pPr algn="l">
              <a:lnSpc>
                <a:spcPts val="16625"/>
              </a:lnSpc>
              <a:defRPr sz="16256" b="1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Titel van de poster over één regel.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2621105" y="3654096"/>
            <a:ext cx="37560695" cy="29411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9013"/>
              </a:lnSpc>
              <a:spcBef>
                <a:spcPts val="0"/>
              </a:spcBef>
              <a:buNone/>
              <a:defRPr sz="8907" b="1">
                <a:solidFill>
                  <a:schemeClr val="accent5"/>
                </a:solidFill>
              </a:defRPr>
            </a:lvl1pPr>
            <a:lvl2pPr marL="0" indent="0">
              <a:lnSpc>
                <a:spcPts val="5411"/>
              </a:lnSpc>
              <a:spcBef>
                <a:spcPts val="0"/>
              </a:spcBef>
              <a:buFont typeface="Arial" pitchFamily="34" charset="0"/>
              <a:buNone/>
              <a:defRPr sz="5372">
                <a:solidFill>
                  <a:schemeClr val="accent5"/>
                </a:solidFill>
              </a:defRPr>
            </a:lvl2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573599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vlak, Titelbalk 3 regels, 3 koloms opma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Ruimte gereserveerd voor contactgegevens (optioneel)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2621105" y="1311400"/>
            <a:ext cx="37560695" cy="3997858"/>
          </a:xfrm>
          <a:prstGeom prst="rect">
            <a:avLst/>
          </a:prstGeom>
          <a:solidFill>
            <a:schemeClr val="tx2"/>
          </a:solidFill>
        </p:spPr>
        <p:txBody>
          <a:bodyPr lIns="647861" tIns="647861" rIns="647861" bIns="647861">
            <a:normAutofit/>
          </a:bodyPr>
          <a:lstStyle>
            <a:lvl1pPr algn="l">
              <a:lnSpc>
                <a:spcPts val="16625"/>
              </a:lnSpc>
              <a:defRPr sz="16256" b="1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Titel van de poster over drie regels.</a:t>
            </a:r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2621105" y="5767615"/>
            <a:ext cx="37560695" cy="29411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9013"/>
              </a:lnSpc>
              <a:spcBef>
                <a:spcPts val="0"/>
              </a:spcBef>
              <a:buNone/>
              <a:defRPr sz="8907" b="1">
                <a:solidFill>
                  <a:schemeClr val="accent5"/>
                </a:solidFill>
              </a:defRPr>
            </a:lvl1pPr>
            <a:lvl2pPr marL="0" indent="0">
              <a:lnSpc>
                <a:spcPts val="5411"/>
              </a:lnSpc>
              <a:spcBef>
                <a:spcPts val="0"/>
              </a:spcBef>
              <a:buFont typeface="Arial" pitchFamily="34" charset="0"/>
              <a:buNone/>
              <a:defRPr sz="5372">
                <a:solidFill>
                  <a:schemeClr val="accent5"/>
                </a:solidFill>
              </a:defRPr>
            </a:lvl2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10" name="Tijdelijke aanduiding voor inhoud 2"/>
          <p:cNvSpPr>
            <a:spLocks noGrp="1"/>
          </p:cNvSpPr>
          <p:nvPr>
            <p:ph idx="1"/>
          </p:nvPr>
        </p:nvSpPr>
        <p:spPr>
          <a:xfrm>
            <a:off x="2621107" y="9167066"/>
            <a:ext cx="12062174" cy="1683174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4822"/>
              </a:lnSpc>
              <a:spcBef>
                <a:spcPts val="0"/>
              </a:spcBef>
              <a:buFont typeface="Arial" pitchFamily="34" charset="0"/>
              <a:buNone/>
              <a:defRPr sz="13427" b="1">
                <a:solidFill>
                  <a:schemeClr val="tx2"/>
                </a:solidFill>
              </a:defRPr>
            </a:lvl1pPr>
            <a:lvl2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 b="1"/>
            </a:lvl2pPr>
            <a:lvl3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3pPr>
            <a:lvl4pPr marL="1526310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4pPr>
            <a:lvl5pPr marL="228946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1" name="Tijdelijke aanduiding voor inhoud 2"/>
          <p:cNvSpPr>
            <a:spLocks noGrp="1"/>
          </p:cNvSpPr>
          <p:nvPr>
            <p:ph idx="15"/>
          </p:nvPr>
        </p:nvSpPr>
        <p:spPr>
          <a:xfrm>
            <a:off x="15370368" y="9167066"/>
            <a:ext cx="12062174" cy="1683174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4822"/>
              </a:lnSpc>
              <a:spcBef>
                <a:spcPts val="0"/>
              </a:spcBef>
              <a:buFont typeface="Arial" pitchFamily="34" charset="0"/>
              <a:buNone/>
              <a:defRPr sz="13427" b="1">
                <a:solidFill>
                  <a:schemeClr val="tx2"/>
                </a:solidFill>
              </a:defRPr>
            </a:lvl1pPr>
            <a:lvl2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 b="1"/>
            </a:lvl2pPr>
            <a:lvl3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3pPr>
            <a:lvl4pPr marL="1526310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4pPr>
            <a:lvl5pPr marL="228946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4" name="Tijdelijke aanduiding voor inhoud 2"/>
          <p:cNvSpPr>
            <a:spLocks noGrp="1"/>
          </p:cNvSpPr>
          <p:nvPr>
            <p:ph idx="16"/>
          </p:nvPr>
        </p:nvSpPr>
        <p:spPr>
          <a:xfrm>
            <a:off x="28119627" y="9167066"/>
            <a:ext cx="12062174" cy="1683174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4822"/>
              </a:lnSpc>
              <a:spcBef>
                <a:spcPts val="0"/>
              </a:spcBef>
              <a:buFont typeface="Arial" pitchFamily="34" charset="0"/>
              <a:buNone/>
              <a:defRPr sz="13427" b="1">
                <a:solidFill>
                  <a:schemeClr val="tx2"/>
                </a:solidFill>
              </a:defRPr>
            </a:lvl1pPr>
            <a:lvl2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 b="1"/>
            </a:lvl2pPr>
            <a:lvl3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3pPr>
            <a:lvl4pPr marL="1526310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4pPr>
            <a:lvl5pPr marL="228946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72113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vlak, Titelbalk 2 regels, 3 koloms opma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Ruimte gereserveerd voor contactgegevens (optioneel)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2621105" y="1311401"/>
            <a:ext cx="37560695" cy="2941100"/>
          </a:xfrm>
          <a:prstGeom prst="rect">
            <a:avLst/>
          </a:prstGeom>
          <a:solidFill>
            <a:schemeClr val="tx2"/>
          </a:solidFill>
        </p:spPr>
        <p:txBody>
          <a:bodyPr lIns="647861" tIns="647861" rIns="647861" bIns="647861">
            <a:normAutofit/>
          </a:bodyPr>
          <a:lstStyle>
            <a:lvl1pPr algn="l">
              <a:lnSpc>
                <a:spcPts val="16625"/>
              </a:lnSpc>
              <a:defRPr sz="16256" b="1">
                <a:solidFill>
                  <a:schemeClr val="bg2"/>
                </a:solidFill>
              </a:defRPr>
            </a:lvl1pPr>
          </a:lstStyle>
          <a:p>
            <a:r>
              <a:rPr lang="nl-NL" dirty="0"/>
              <a:t>Titel van de poster over twee regels.</a:t>
            </a:r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2621105" y="4710854"/>
            <a:ext cx="37560695" cy="29411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9013"/>
              </a:lnSpc>
              <a:spcBef>
                <a:spcPts val="0"/>
              </a:spcBef>
              <a:buNone/>
              <a:defRPr sz="8907" b="1">
                <a:solidFill>
                  <a:schemeClr val="accent5"/>
                </a:solidFill>
              </a:defRPr>
            </a:lvl1pPr>
            <a:lvl2pPr marL="0" indent="0">
              <a:lnSpc>
                <a:spcPts val="5411"/>
              </a:lnSpc>
              <a:spcBef>
                <a:spcPts val="0"/>
              </a:spcBef>
              <a:buFont typeface="Arial" pitchFamily="34" charset="0"/>
              <a:buNone/>
              <a:defRPr sz="5372">
                <a:solidFill>
                  <a:schemeClr val="accent5"/>
                </a:solidFill>
              </a:defRPr>
            </a:lvl2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</p:txBody>
      </p:sp>
      <p:sp>
        <p:nvSpPr>
          <p:cNvPr id="10" name="Tijdelijke aanduiding voor inhoud 2"/>
          <p:cNvSpPr>
            <a:spLocks noGrp="1"/>
          </p:cNvSpPr>
          <p:nvPr>
            <p:ph idx="1"/>
          </p:nvPr>
        </p:nvSpPr>
        <p:spPr>
          <a:xfrm>
            <a:off x="2621107" y="8110307"/>
            <a:ext cx="12062174" cy="1788850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4822"/>
              </a:lnSpc>
              <a:spcBef>
                <a:spcPts val="0"/>
              </a:spcBef>
              <a:buFont typeface="Arial" pitchFamily="34" charset="0"/>
              <a:buNone/>
              <a:defRPr sz="13427" b="1">
                <a:solidFill>
                  <a:schemeClr val="tx2"/>
                </a:solidFill>
              </a:defRPr>
            </a:lvl1pPr>
            <a:lvl2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 b="1"/>
            </a:lvl2pPr>
            <a:lvl3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3pPr>
            <a:lvl4pPr marL="1526310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4pPr>
            <a:lvl5pPr marL="228946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1" name="Tijdelijke aanduiding voor inhoud 2"/>
          <p:cNvSpPr>
            <a:spLocks noGrp="1"/>
          </p:cNvSpPr>
          <p:nvPr>
            <p:ph idx="15"/>
          </p:nvPr>
        </p:nvSpPr>
        <p:spPr>
          <a:xfrm>
            <a:off x="15370368" y="8110307"/>
            <a:ext cx="12062174" cy="1788850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4822"/>
              </a:lnSpc>
              <a:spcBef>
                <a:spcPts val="0"/>
              </a:spcBef>
              <a:buFont typeface="Arial" pitchFamily="34" charset="0"/>
              <a:buNone/>
              <a:defRPr sz="13427" b="1">
                <a:solidFill>
                  <a:schemeClr val="tx2"/>
                </a:solidFill>
              </a:defRPr>
            </a:lvl1pPr>
            <a:lvl2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 b="1"/>
            </a:lvl2pPr>
            <a:lvl3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3pPr>
            <a:lvl4pPr marL="1526310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4pPr>
            <a:lvl5pPr marL="228946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4" name="Tijdelijke aanduiding voor inhoud 2"/>
          <p:cNvSpPr>
            <a:spLocks noGrp="1"/>
          </p:cNvSpPr>
          <p:nvPr>
            <p:ph idx="16"/>
          </p:nvPr>
        </p:nvSpPr>
        <p:spPr>
          <a:xfrm>
            <a:off x="28119627" y="8110307"/>
            <a:ext cx="12062174" cy="1788850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4822"/>
              </a:lnSpc>
              <a:spcBef>
                <a:spcPts val="0"/>
              </a:spcBef>
              <a:buFont typeface="Arial" pitchFamily="34" charset="0"/>
              <a:buNone/>
              <a:defRPr sz="13427" b="1">
                <a:solidFill>
                  <a:schemeClr val="tx2"/>
                </a:solidFill>
              </a:defRPr>
            </a:lvl1pPr>
            <a:lvl2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 b="1"/>
            </a:lvl2pPr>
            <a:lvl3pPr marL="76315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3pPr>
            <a:lvl4pPr marL="1526310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4pPr>
            <a:lvl5pPr marL="2289464" indent="-763154" defTabSz="763154">
              <a:lnSpc>
                <a:spcPts val="5411"/>
              </a:lnSpc>
              <a:spcBef>
                <a:spcPts val="0"/>
              </a:spcBef>
              <a:buFont typeface="Arial" pitchFamily="34" charset="0"/>
              <a:buChar char="•"/>
              <a:defRPr sz="5372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22026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621105" y="27508834"/>
            <a:ext cx="12774708" cy="145654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lnSpc>
                <a:spcPts val="5411"/>
              </a:lnSpc>
              <a:defRPr sz="5372">
                <a:solidFill>
                  <a:schemeClr val="accent5"/>
                </a:solidFill>
              </a:defRPr>
            </a:lvl1pPr>
          </a:lstStyle>
          <a:p>
            <a:r>
              <a:rPr lang="nl-NL" dirty="0"/>
              <a:t>Ruimte gereserveerd voor contactgegevens (optioneel)</a:t>
            </a:r>
          </a:p>
        </p:txBody>
      </p:sp>
      <p:sp>
        <p:nvSpPr>
          <p:cNvPr id="7" name="Rechthoek 6"/>
          <p:cNvSpPr/>
          <p:nvPr/>
        </p:nvSpPr>
        <p:spPr>
          <a:xfrm>
            <a:off x="2621105" y="26923162"/>
            <a:ext cx="37560695" cy="538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246" tIns="64623" rIns="129246" bIns="64623" rtlCol="0" anchor="ctr"/>
          <a:lstStyle/>
          <a:p>
            <a:pPr algn="ctr"/>
            <a:endParaRPr lang="nl-NL" sz="11590" dirty="0"/>
          </a:p>
        </p:txBody>
      </p:sp>
      <p:sp>
        <p:nvSpPr>
          <p:cNvPr id="10" name="AutoShape 3"/>
          <p:cNvSpPr>
            <a:spLocks noChangeAspect="1" noChangeArrowheads="1" noTextEdit="1"/>
          </p:cNvSpPr>
          <p:nvPr/>
        </p:nvSpPr>
        <p:spPr bwMode="auto">
          <a:xfrm>
            <a:off x="20488574" y="10249784"/>
            <a:ext cx="10988284" cy="5937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246" tIns="64623" rIns="129246" bIns="64623" numCol="1" anchor="t" anchorCtr="0" compatLnSpc="1">
            <a:prstTxWarp prst="textNoShape">
              <a:avLst/>
            </a:prstTxWarp>
          </a:bodyPr>
          <a:lstStyle/>
          <a:p>
            <a:endParaRPr lang="nl-NL" sz="11590" dirty="0"/>
          </a:p>
        </p:txBody>
      </p:sp>
      <p:sp>
        <p:nvSpPr>
          <p:cNvPr id="14" name="Freeform 8"/>
          <p:cNvSpPr>
            <a:spLocks noEditPoints="1"/>
          </p:cNvSpPr>
          <p:nvPr/>
        </p:nvSpPr>
        <p:spPr bwMode="auto">
          <a:xfrm>
            <a:off x="25578229" y="28700322"/>
            <a:ext cx="8616803" cy="791368"/>
          </a:xfrm>
          <a:custGeom>
            <a:avLst/>
            <a:gdLst>
              <a:gd name="T0" fmla="*/ 114 w 2034"/>
              <a:gd name="T1" fmla="*/ 160 h 373"/>
              <a:gd name="T2" fmla="*/ 127 w 2034"/>
              <a:gd name="T3" fmla="*/ 34 h 373"/>
              <a:gd name="T4" fmla="*/ 146 w 2034"/>
              <a:gd name="T5" fmla="*/ 0 h 373"/>
              <a:gd name="T6" fmla="*/ 0 w 2034"/>
              <a:gd name="T7" fmla="*/ 19 h 373"/>
              <a:gd name="T8" fmla="*/ 37 w 2034"/>
              <a:gd name="T9" fmla="*/ 328 h 373"/>
              <a:gd name="T10" fmla="*/ 0 w 2034"/>
              <a:gd name="T11" fmla="*/ 357 h 373"/>
              <a:gd name="T12" fmla="*/ 139 w 2034"/>
              <a:gd name="T13" fmla="*/ 357 h 373"/>
              <a:gd name="T14" fmla="*/ 102 w 2034"/>
              <a:gd name="T15" fmla="*/ 328 h 373"/>
              <a:gd name="T16" fmla="*/ 226 w 2034"/>
              <a:gd name="T17" fmla="*/ 356 h 373"/>
              <a:gd name="T18" fmla="*/ 321 w 2034"/>
              <a:gd name="T19" fmla="*/ 357 h 373"/>
              <a:gd name="T20" fmla="*/ 278 w 2034"/>
              <a:gd name="T21" fmla="*/ 313 h 373"/>
              <a:gd name="T22" fmla="*/ 430 w 2034"/>
              <a:gd name="T23" fmla="*/ 263 h 373"/>
              <a:gd name="T24" fmla="*/ 431 w 2034"/>
              <a:gd name="T25" fmla="*/ 330 h 373"/>
              <a:gd name="T26" fmla="*/ 720 w 2034"/>
              <a:gd name="T27" fmla="*/ 329 h 373"/>
              <a:gd name="T28" fmla="*/ 778 w 2034"/>
              <a:gd name="T29" fmla="*/ 235 h 373"/>
              <a:gd name="T30" fmla="*/ 824 w 2034"/>
              <a:gd name="T31" fmla="*/ 0 h 373"/>
              <a:gd name="T32" fmla="*/ 740 w 2034"/>
              <a:gd name="T33" fmla="*/ 15 h 373"/>
              <a:gd name="T34" fmla="*/ 778 w 2034"/>
              <a:gd name="T35" fmla="*/ 125 h 373"/>
              <a:gd name="T36" fmla="*/ 697 w 2034"/>
              <a:gd name="T37" fmla="*/ 373 h 373"/>
              <a:gd name="T38" fmla="*/ 790 w 2034"/>
              <a:gd name="T39" fmla="*/ 365 h 373"/>
              <a:gd name="T40" fmla="*/ 874 w 2034"/>
              <a:gd name="T41" fmla="*/ 350 h 373"/>
              <a:gd name="T42" fmla="*/ 836 w 2034"/>
              <a:gd name="T43" fmla="*/ 13 h 373"/>
              <a:gd name="T44" fmla="*/ 1612 w 2034"/>
              <a:gd name="T45" fmla="*/ 112 h 373"/>
              <a:gd name="T46" fmla="*/ 1619 w 2034"/>
              <a:gd name="T47" fmla="*/ 140 h 373"/>
              <a:gd name="T48" fmla="*/ 1585 w 2034"/>
              <a:gd name="T49" fmla="*/ 329 h 373"/>
              <a:gd name="T50" fmla="*/ 1530 w 2034"/>
              <a:gd name="T51" fmla="*/ 112 h 373"/>
              <a:gd name="T52" fmla="*/ 1446 w 2034"/>
              <a:gd name="T53" fmla="*/ 127 h 373"/>
              <a:gd name="T54" fmla="*/ 1485 w 2034"/>
              <a:gd name="T55" fmla="*/ 276 h 373"/>
              <a:gd name="T56" fmla="*/ 1644 w 2034"/>
              <a:gd name="T57" fmla="*/ 353 h 373"/>
              <a:gd name="T58" fmla="*/ 1740 w 2034"/>
              <a:gd name="T59" fmla="*/ 357 h 373"/>
              <a:gd name="T60" fmla="*/ 1701 w 2034"/>
              <a:gd name="T61" fmla="*/ 330 h 373"/>
              <a:gd name="T62" fmla="*/ 581 w 2034"/>
              <a:gd name="T63" fmla="*/ 357 h 373"/>
              <a:gd name="T64" fmla="*/ 543 w 2034"/>
              <a:gd name="T65" fmla="*/ 330 h 373"/>
              <a:gd name="T66" fmla="*/ 376 w 2034"/>
              <a:gd name="T67" fmla="*/ 114 h 373"/>
              <a:gd name="T68" fmla="*/ 359 w 2034"/>
              <a:gd name="T69" fmla="*/ 171 h 373"/>
              <a:gd name="T70" fmla="*/ 486 w 2034"/>
              <a:gd name="T71" fmla="*/ 198 h 373"/>
              <a:gd name="T72" fmla="*/ 340 w 2034"/>
              <a:gd name="T73" fmla="*/ 302 h 373"/>
              <a:gd name="T74" fmla="*/ 486 w 2034"/>
              <a:gd name="T75" fmla="*/ 353 h 373"/>
              <a:gd name="T76" fmla="*/ 1082 w 2034"/>
              <a:gd name="T77" fmla="*/ 240 h 373"/>
              <a:gd name="T78" fmla="*/ 964 w 2034"/>
              <a:gd name="T79" fmla="*/ 179 h 373"/>
              <a:gd name="T80" fmla="*/ 1143 w 2034"/>
              <a:gd name="T81" fmla="*/ 229 h 373"/>
              <a:gd name="T82" fmla="*/ 964 w 2034"/>
              <a:gd name="T83" fmla="*/ 13 h 373"/>
              <a:gd name="T84" fmla="*/ 868 w 2034"/>
              <a:gd name="T85" fmla="*/ 8 h 373"/>
              <a:gd name="T86" fmla="*/ 907 w 2034"/>
              <a:gd name="T87" fmla="*/ 36 h 373"/>
              <a:gd name="T88" fmla="*/ 1011 w 2034"/>
              <a:gd name="T89" fmla="*/ 373 h 373"/>
              <a:gd name="T90" fmla="*/ 1880 w 2034"/>
              <a:gd name="T91" fmla="*/ 329 h 373"/>
              <a:gd name="T92" fmla="*/ 1938 w 2034"/>
              <a:gd name="T93" fmla="*/ 235 h 373"/>
              <a:gd name="T94" fmla="*/ 1983 w 2034"/>
              <a:gd name="T95" fmla="*/ 0 h 373"/>
              <a:gd name="T96" fmla="*/ 1900 w 2034"/>
              <a:gd name="T97" fmla="*/ 15 h 373"/>
              <a:gd name="T98" fmla="*/ 1938 w 2034"/>
              <a:gd name="T99" fmla="*/ 125 h 373"/>
              <a:gd name="T100" fmla="*/ 1856 w 2034"/>
              <a:gd name="T101" fmla="*/ 373 h 373"/>
              <a:gd name="T102" fmla="*/ 1950 w 2034"/>
              <a:gd name="T103" fmla="*/ 365 h 373"/>
              <a:gd name="T104" fmla="*/ 2034 w 2034"/>
              <a:gd name="T105" fmla="*/ 350 h 373"/>
              <a:gd name="T106" fmla="*/ 1996 w 2034"/>
              <a:gd name="T107" fmla="*/ 13 h 373"/>
              <a:gd name="T108" fmla="*/ 1306 w 2034"/>
              <a:gd name="T109" fmla="*/ 141 h 373"/>
              <a:gd name="T110" fmla="*/ 1300 w 2034"/>
              <a:gd name="T111" fmla="*/ 373 h 373"/>
              <a:gd name="T112" fmla="*/ 1179 w 2034"/>
              <a:gd name="T113" fmla="*/ 245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034" h="373">
                <a:moveTo>
                  <a:pt x="127" y="34"/>
                </a:moveTo>
                <a:cubicBezTo>
                  <a:pt x="175" y="34"/>
                  <a:pt x="202" y="52"/>
                  <a:pt x="202" y="96"/>
                </a:cubicBezTo>
                <a:cubicBezTo>
                  <a:pt x="202" y="149"/>
                  <a:pt x="161" y="160"/>
                  <a:pt x="114" y="160"/>
                </a:cubicBezTo>
                <a:cubicBezTo>
                  <a:pt x="103" y="160"/>
                  <a:pt x="103" y="160"/>
                  <a:pt x="103" y="160"/>
                </a:cubicBezTo>
                <a:cubicBezTo>
                  <a:pt x="103" y="34"/>
                  <a:pt x="103" y="34"/>
                  <a:pt x="103" y="34"/>
                </a:cubicBezTo>
                <a:lnTo>
                  <a:pt x="127" y="34"/>
                </a:lnTo>
                <a:close/>
                <a:moveTo>
                  <a:pt x="196" y="181"/>
                </a:moveTo>
                <a:cubicBezTo>
                  <a:pt x="240" y="165"/>
                  <a:pt x="273" y="134"/>
                  <a:pt x="273" y="85"/>
                </a:cubicBezTo>
                <a:cubicBezTo>
                  <a:pt x="273" y="16"/>
                  <a:pt x="206" y="0"/>
                  <a:pt x="146" y="0"/>
                </a:cubicBezTo>
                <a:cubicBezTo>
                  <a:pt x="7" y="0"/>
                  <a:pt x="7" y="0"/>
                  <a:pt x="7" y="0"/>
                </a:cubicBezTo>
                <a:cubicBezTo>
                  <a:pt x="1" y="0"/>
                  <a:pt x="0" y="3"/>
                  <a:pt x="0" y="8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27"/>
                  <a:pt x="3" y="28"/>
                  <a:pt x="14" y="31"/>
                </a:cubicBezTo>
                <a:cubicBezTo>
                  <a:pt x="37" y="37"/>
                  <a:pt x="37" y="37"/>
                  <a:pt x="37" y="37"/>
                </a:cubicBezTo>
                <a:cubicBezTo>
                  <a:pt x="37" y="328"/>
                  <a:pt x="37" y="328"/>
                  <a:pt x="37" y="328"/>
                </a:cubicBezTo>
                <a:cubicBezTo>
                  <a:pt x="14" y="334"/>
                  <a:pt x="14" y="334"/>
                  <a:pt x="14" y="334"/>
                </a:cubicBezTo>
                <a:cubicBezTo>
                  <a:pt x="3" y="338"/>
                  <a:pt x="0" y="338"/>
                  <a:pt x="0" y="346"/>
                </a:cubicBezTo>
                <a:cubicBezTo>
                  <a:pt x="0" y="357"/>
                  <a:pt x="0" y="357"/>
                  <a:pt x="0" y="357"/>
                </a:cubicBezTo>
                <a:cubicBezTo>
                  <a:pt x="0" y="362"/>
                  <a:pt x="1" y="365"/>
                  <a:pt x="7" y="365"/>
                </a:cubicBezTo>
                <a:cubicBezTo>
                  <a:pt x="132" y="365"/>
                  <a:pt x="132" y="365"/>
                  <a:pt x="132" y="365"/>
                </a:cubicBezTo>
                <a:cubicBezTo>
                  <a:pt x="138" y="365"/>
                  <a:pt x="139" y="362"/>
                  <a:pt x="139" y="357"/>
                </a:cubicBezTo>
                <a:cubicBezTo>
                  <a:pt x="139" y="346"/>
                  <a:pt x="139" y="346"/>
                  <a:pt x="139" y="346"/>
                </a:cubicBezTo>
                <a:cubicBezTo>
                  <a:pt x="139" y="338"/>
                  <a:pt x="136" y="338"/>
                  <a:pt x="125" y="334"/>
                </a:cubicBezTo>
                <a:cubicBezTo>
                  <a:pt x="102" y="328"/>
                  <a:pt x="102" y="328"/>
                  <a:pt x="102" y="328"/>
                </a:cubicBezTo>
                <a:cubicBezTo>
                  <a:pt x="102" y="190"/>
                  <a:pt x="102" y="190"/>
                  <a:pt x="102" y="190"/>
                </a:cubicBezTo>
                <a:cubicBezTo>
                  <a:pt x="135" y="190"/>
                  <a:pt x="135" y="190"/>
                  <a:pt x="135" y="190"/>
                </a:cubicBezTo>
                <a:cubicBezTo>
                  <a:pt x="159" y="245"/>
                  <a:pt x="210" y="334"/>
                  <a:pt x="226" y="356"/>
                </a:cubicBezTo>
                <a:cubicBezTo>
                  <a:pt x="233" y="365"/>
                  <a:pt x="235" y="365"/>
                  <a:pt x="244" y="365"/>
                </a:cubicBezTo>
                <a:cubicBezTo>
                  <a:pt x="314" y="365"/>
                  <a:pt x="314" y="365"/>
                  <a:pt x="314" y="365"/>
                </a:cubicBezTo>
                <a:cubicBezTo>
                  <a:pt x="320" y="365"/>
                  <a:pt x="321" y="362"/>
                  <a:pt x="321" y="357"/>
                </a:cubicBezTo>
                <a:cubicBezTo>
                  <a:pt x="321" y="346"/>
                  <a:pt x="321" y="346"/>
                  <a:pt x="321" y="346"/>
                </a:cubicBezTo>
                <a:cubicBezTo>
                  <a:pt x="321" y="336"/>
                  <a:pt x="316" y="337"/>
                  <a:pt x="307" y="334"/>
                </a:cubicBezTo>
                <a:cubicBezTo>
                  <a:pt x="293" y="331"/>
                  <a:pt x="289" y="328"/>
                  <a:pt x="278" y="313"/>
                </a:cubicBezTo>
                <a:cubicBezTo>
                  <a:pt x="260" y="290"/>
                  <a:pt x="219" y="230"/>
                  <a:pt x="196" y="181"/>
                </a:cubicBezTo>
                <a:moveTo>
                  <a:pt x="401" y="297"/>
                </a:moveTo>
                <a:cubicBezTo>
                  <a:pt x="401" y="271"/>
                  <a:pt x="416" y="266"/>
                  <a:pt x="430" y="263"/>
                </a:cubicBezTo>
                <a:cubicBezTo>
                  <a:pt x="486" y="249"/>
                  <a:pt x="486" y="249"/>
                  <a:pt x="486" y="249"/>
                </a:cubicBezTo>
                <a:cubicBezTo>
                  <a:pt x="486" y="305"/>
                  <a:pt x="486" y="305"/>
                  <a:pt x="486" y="305"/>
                </a:cubicBezTo>
                <a:cubicBezTo>
                  <a:pt x="466" y="322"/>
                  <a:pt x="447" y="330"/>
                  <a:pt x="431" y="330"/>
                </a:cubicBezTo>
                <a:cubicBezTo>
                  <a:pt x="418" y="330"/>
                  <a:pt x="401" y="324"/>
                  <a:pt x="401" y="297"/>
                </a:cubicBezTo>
                <a:moveTo>
                  <a:pt x="778" y="298"/>
                </a:moveTo>
                <a:cubicBezTo>
                  <a:pt x="762" y="316"/>
                  <a:pt x="742" y="329"/>
                  <a:pt x="720" y="329"/>
                </a:cubicBezTo>
                <a:cubicBezTo>
                  <a:pt x="678" y="329"/>
                  <a:pt x="661" y="285"/>
                  <a:pt x="661" y="236"/>
                </a:cubicBezTo>
                <a:cubicBezTo>
                  <a:pt x="661" y="177"/>
                  <a:pt x="686" y="141"/>
                  <a:pt x="724" y="141"/>
                </a:cubicBezTo>
                <a:cubicBezTo>
                  <a:pt x="764" y="141"/>
                  <a:pt x="778" y="181"/>
                  <a:pt x="778" y="235"/>
                </a:cubicBezTo>
                <a:lnTo>
                  <a:pt x="778" y="298"/>
                </a:lnTo>
                <a:close/>
                <a:moveTo>
                  <a:pt x="836" y="13"/>
                </a:moveTo>
                <a:cubicBezTo>
                  <a:pt x="836" y="5"/>
                  <a:pt x="833" y="0"/>
                  <a:pt x="824" y="0"/>
                </a:cubicBezTo>
                <a:cubicBezTo>
                  <a:pt x="747" y="0"/>
                  <a:pt x="747" y="0"/>
                  <a:pt x="747" y="0"/>
                </a:cubicBezTo>
                <a:cubicBezTo>
                  <a:pt x="741" y="0"/>
                  <a:pt x="740" y="3"/>
                  <a:pt x="740" y="8"/>
                </a:cubicBezTo>
                <a:cubicBezTo>
                  <a:pt x="740" y="15"/>
                  <a:pt x="740" y="15"/>
                  <a:pt x="740" y="15"/>
                </a:cubicBezTo>
                <a:cubicBezTo>
                  <a:pt x="740" y="25"/>
                  <a:pt x="743" y="25"/>
                  <a:pt x="754" y="28"/>
                </a:cubicBezTo>
                <a:cubicBezTo>
                  <a:pt x="778" y="36"/>
                  <a:pt x="778" y="36"/>
                  <a:pt x="778" y="36"/>
                </a:cubicBezTo>
                <a:cubicBezTo>
                  <a:pt x="778" y="125"/>
                  <a:pt x="778" y="125"/>
                  <a:pt x="778" y="125"/>
                </a:cubicBezTo>
                <a:cubicBezTo>
                  <a:pt x="770" y="117"/>
                  <a:pt x="750" y="105"/>
                  <a:pt x="720" y="105"/>
                </a:cubicBezTo>
                <a:cubicBezTo>
                  <a:pt x="664" y="105"/>
                  <a:pt x="600" y="146"/>
                  <a:pt x="600" y="247"/>
                </a:cubicBezTo>
                <a:cubicBezTo>
                  <a:pt x="600" y="335"/>
                  <a:pt x="649" y="373"/>
                  <a:pt x="697" y="373"/>
                </a:cubicBezTo>
                <a:cubicBezTo>
                  <a:pt x="727" y="373"/>
                  <a:pt x="753" y="357"/>
                  <a:pt x="778" y="331"/>
                </a:cubicBezTo>
                <a:cubicBezTo>
                  <a:pt x="778" y="353"/>
                  <a:pt x="778" y="353"/>
                  <a:pt x="778" y="353"/>
                </a:cubicBezTo>
                <a:cubicBezTo>
                  <a:pt x="778" y="360"/>
                  <a:pt x="781" y="365"/>
                  <a:pt x="790" y="365"/>
                </a:cubicBezTo>
                <a:cubicBezTo>
                  <a:pt x="868" y="365"/>
                  <a:pt x="868" y="365"/>
                  <a:pt x="868" y="365"/>
                </a:cubicBezTo>
                <a:cubicBezTo>
                  <a:pt x="873" y="365"/>
                  <a:pt x="874" y="362"/>
                  <a:pt x="874" y="357"/>
                </a:cubicBezTo>
                <a:cubicBezTo>
                  <a:pt x="874" y="350"/>
                  <a:pt x="874" y="350"/>
                  <a:pt x="874" y="350"/>
                </a:cubicBezTo>
                <a:cubicBezTo>
                  <a:pt x="874" y="341"/>
                  <a:pt x="871" y="340"/>
                  <a:pt x="860" y="337"/>
                </a:cubicBezTo>
                <a:cubicBezTo>
                  <a:pt x="836" y="330"/>
                  <a:pt x="836" y="330"/>
                  <a:pt x="836" y="330"/>
                </a:cubicBezTo>
                <a:lnTo>
                  <a:pt x="836" y="13"/>
                </a:lnTo>
                <a:close/>
                <a:moveTo>
                  <a:pt x="1701" y="125"/>
                </a:moveTo>
                <a:cubicBezTo>
                  <a:pt x="1701" y="117"/>
                  <a:pt x="1698" y="112"/>
                  <a:pt x="1689" y="112"/>
                </a:cubicBezTo>
                <a:cubicBezTo>
                  <a:pt x="1612" y="112"/>
                  <a:pt x="1612" y="112"/>
                  <a:pt x="1612" y="112"/>
                </a:cubicBezTo>
                <a:cubicBezTo>
                  <a:pt x="1606" y="112"/>
                  <a:pt x="1605" y="115"/>
                  <a:pt x="1605" y="121"/>
                </a:cubicBezTo>
                <a:cubicBezTo>
                  <a:pt x="1605" y="127"/>
                  <a:pt x="1605" y="127"/>
                  <a:pt x="1605" y="127"/>
                </a:cubicBezTo>
                <a:cubicBezTo>
                  <a:pt x="1605" y="137"/>
                  <a:pt x="1608" y="137"/>
                  <a:pt x="1619" y="140"/>
                </a:cubicBezTo>
                <a:cubicBezTo>
                  <a:pt x="1644" y="148"/>
                  <a:pt x="1644" y="148"/>
                  <a:pt x="1644" y="148"/>
                </a:cubicBezTo>
                <a:cubicBezTo>
                  <a:pt x="1644" y="298"/>
                  <a:pt x="1644" y="298"/>
                  <a:pt x="1644" y="298"/>
                </a:cubicBezTo>
                <a:cubicBezTo>
                  <a:pt x="1623" y="321"/>
                  <a:pt x="1607" y="329"/>
                  <a:pt x="1585" y="329"/>
                </a:cubicBezTo>
                <a:cubicBezTo>
                  <a:pt x="1545" y="329"/>
                  <a:pt x="1542" y="298"/>
                  <a:pt x="1542" y="246"/>
                </a:cubicBezTo>
                <a:cubicBezTo>
                  <a:pt x="1542" y="125"/>
                  <a:pt x="1542" y="125"/>
                  <a:pt x="1542" y="125"/>
                </a:cubicBezTo>
                <a:cubicBezTo>
                  <a:pt x="1542" y="117"/>
                  <a:pt x="1539" y="112"/>
                  <a:pt x="1530" y="112"/>
                </a:cubicBezTo>
                <a:cubicBezTo>
                  <a:pt x="1453" y="112"/>
                  <a:pt x="1453" y="112"/>
                  <a:pt x="1453" y="112"/>
                </a:cubicBezTo>
                <a:cubicBezTo>
                  <a:pt x="1447" y="112"/>
                  <a:pt x="1446" y="115"/>
                  <a:pt x="1446" y="121"/>
                </a:cubicBezTo>
                <a:cubicBezTo>
                  <a:pt x="1446" y="127"/>
                  <a:pt x="1446" y="127"/>
                  <a:pt x="1446" y="127"/>
                </a:cubicBezTo>
                <a:cubicBezTo>
                  <a:pt x="1446" y="137"/>
                  <a:pt x="1449" y="137"/>
                  <a:pt x="1460" y="140"/>
                </a:cubicBezTo>
                <a:cubicBezTo>
                  <a:pt x="1485" y="148"/>
                  <a:pt x="1485" y="148"/>
                  <a:pt x="1485" y="148"/>
                </a:cubicBezTo>
                <a:cubicBezTo>
                  <a:pt x="1485" y="276"/>
                  <a:pt x="1485" y="276"/>
                  <a:pt x="1485" y="276"/>
                </a:cubicBezTo>
                <a:cubicBezTo>
                  <a:pt x="1485" y="356"/>
                  <a:pt x="1522" y="373"/>
                  <a:pt x="1560" y="373"/>
                </a:cubicBezTo>
                <a:cubicBezTo>
                  <a:pt x="1595" y="373"/>
                  <a:pt x="1620" y="359"/>
                  <a:pt x="1644" y="331"/>
                </a:cubicBezTo>
                <a:cubicBezTo>
                  <a:pt x="1644" y="353"/>
                  <a:pt x="1644" y="353"/>
                  <a:pt x="1644" y="353"/>
                </a:cubicBezTo>
                <a:cubicBezTo>
                  <a:pt x="1644" y="360"/>
                  <a:pt x="1646" y="365"/>
                  <a:pt x="1656" y="365"/>
                </a:cubicBezTo>
                <a:cubicBezTo>
                  <a:pt x="1733" y="365"/>
                  <a:pt x="1733" y="365"/>
                  <a:pt x="1733" y="365"/>
                </a:cubicBezTo>
                <a:cubicBezTo>
                  <a:pt x="1739" y="365"/>
                  <a:pt x="1740" y="362"/>
                  <a:pt x="1740" y="357"/>
                </a:cubicBezTo>
                <a:cubicBezTo>
                  <a:pt x="1740" y="350"/>
                  <a:pt x="1740" y="350"/>
                  <a:pt x="1740" y="350"/>
                </a:cubicBezTo>
                <a:cubicBezTo>
                  <a:pt x="1740" y="341"/>
                  <a:pt x="1736" y="340"/>
                  <a:pt x="1725" y="337"/>
                </a:cubicBezTo>
                <a:cubicBezTo>
                  <a:pt x="1701" y="330"/>
                  <a:pt x="1701" y="330"/>
                  <a:pt x="1701" y="330"/>
                </a:cubicBezTo>
                <a:lnTo>
                  <a:pt x="1701" y="125"/>
                </a:lnTo>
                <a:close/>
                <a:moveTo>
                  <a:pt x="575" y="365"/>
                </a:moveTo>
                <a:cubicBezTo>
                  <a:pt x="580" y="365"/>
                  <a:pt x="581" y="362"/>
                  <a:pt x="581" y="357"/>
                </a:cubicBezTo>
                <a:cubicBezTo>
                  <a:pt x="581" y="350"/>
                  <a:pt x="581" y="350"/>
                  <a:pt x="581" y="350"/>
                </a:cubicBezTo>
                <a:cubicBezTo>
                  <a:pt x="581" y="341"/>
                  <a:pt x="578" y="340"/>
                  <a:pt x="567" y="337"/>
                </a:cubicBezTo>
                <a:cubicBezTo>
                  <a:pt x="543" y="330"/>
                  <a:pt x="543" y="330"/>
                  <a:pt x="543" y="330"/>
                </a:cubicBezTo>
                <a:cubicBezTo>
                  <a:pt x="543" y="189"/>
                  <a:pt x="543" y="189"/>
                  <a:pt x="543" y="189"/>
                </a:cubicBezTo>
                <a:cubicBezTo>
                  <a:pt x="543" y="126"/>
                  <a:pt x="499" y="105"/>
                  <a:pt x="442" y="105"/>
                </a:cubicBezTo>
                <a:cubicBezTo>
                  <a:pt x="408" y="105"/>
                  <a:pt x="381" y="112"/>
                  <a:pt x="376" y="114"/>
                </a:cubicBezTo>
                <a:cubicBezTo>
                  <a:pt x="361" y="118"/>
                  <a:pt x="359" y="122"/>
                  <a:pt x="357" y="135"/>
                </a:cubicBezTo>
                <a:cubicBezTo>
                  <a:pt x="354" y="163"/>
                  <a:pt x="354" y="163"/>
                  <a:pt x="354" y="163"/>
                </a:cubicBezTo>
                <a:cubicBezTo>
                  <a:pt x="354" y="169"/>
                  <a:pt x="355" y="171"/>
                  <a:pt x="359" y="171"/>
                </a:cubicBezTo>
                <a:cubicBezTo>
                  <a:pt x="363" y="171"/>
                  <a:pt x="370" y="167"/>
                  <a:pt x="373" y="165"/>
                </a:cubicBezTo>
                <a:cubicBezTo>
                  <a:pt x="391" y="155"/>
                  <a:pt x="417" y="148"/>
                  <a:pt x="439" y="148"/>
                </a:cubicBezTo>
                <a:cubicBezTo>
                  <a:pt x="483" y="148"/>
                  <a:pt x="486" y="177"/>
                  <a:pt x="486" y="198"/>
                </a:cubicBezTo>
                <a:cubicBezTo>
                  <a:pt x="486" y="224"/>
                  <a:pt x="486" y="224"/>
                  <a:pt x="486" y="224"/>
                </a:cubicBezTo>
                <a:cubicBezTo>
                  <a:pt x="389" y="243"/>
                  <a:pt x="389" y="243"/>
                  <a:pt x="389" y="243"/>
                </a:cubicBezTo>
                <a:cubicBezTo>
                  <a:pt x="357" y="249"/>
                  <a:pt x="340" y="265"/>
                  <a:pt x="340" y="302"/>
                </a:cubicBezTo>
                <a:cubicBezTo>
                  <a:pt x="340" y="343"/>
                  <a:pt x="361" y="373"/>
                  <a:pt x="405" y="373"/>
                </a:cubicBezTo>
                <a:cubicBezTo>
                  <a:pt x="433" y="373"/>
                  <a:pt x="454" y="363"/>
                  <a:pt x="486" y="333"/>
                </a:cubicBezTo>
                <a:cubicBezTo>
                  <a:pt x="486" y="353"/>
                  <a:pt x="486" y="353"/>
                  <a:pt x="486" y="353"/>
                </a:cubicBezTo>
                <a:cubicBezTo>
                  <a:pt x="486" y="360"/>
                  <a:pt x="488" y="365"/>
                  <a:pt x="498" y="365"/>
                </a:cubicBezTo>
                <a:lnTo>
                  <a:pt x="575" y="365"/>
                </a:lnTo>
                <a:close/>
                <a:moveTo>
                  <a:pt x="1082" y="240"/>
                </a:moveTo>
                <a:cubicBezTo>
                  <a:pt x="1082" y="307"/>
                  <a:pt x="1048" y="339"/>
                  <a:pt x="1010" y="339"/>
                </a:cubicBezTo>
                <a:cubicBezTo>
                  <a:pt x="971" y="339"/>
                  <a:pt x="964" y="304"/>
                  <a:pt x="964" y="266"/>
                </a:cubicBezTo>
                <a:cubicBezTo>
                  <a:pt x="964" y="179"/>
                  <a:pt x="964" y="179"/>
                  <a:pt x="964" y="179"/>
                </a:cubicBezTo>
                <a:cubicBezTo>
                  <a:pt x="981" y="161"/>
                  <a:pt x="1000" y="148"/>
                  <a:pt x="1022" y="148"/>
                </a:cubicBezTo>
                <a:cubicBezTo>
                  <a:pt x="1064" y="148"/>
                  <a:pt x="1082" y="192"/>
                  <a:pt x="1082" y="240"/>
                </a:cubicBezTo>
                <a:moveTo>
                  <a:pt x="1143" y="229"/>
                </a:moveTo>
                <a:cubicBezTo>
                  <a:pt x="1143" y="144"/>
                  <a:pt x="1094" y="105"/>
                  <a:pt x="1046" y="105"/>
                </a:cubicBezTo>
                <a:cubicBezTo>
                  <a:pt x="1016" y="105"/>
                  <a:pt x="989" y="120"/>
                  <a:pt x="964" y="146"/>
                </a:cubicBezTo>
                <a:cubicBezTo>
                  <a:pt x="964" y="13"/>
                  <a:pt x="964" y="13"/>
                  <a:pt x="964" y="13"/>
                </a:cubicBezTo>
                <a:cubicBezTo>
                  <a:pt x="964" y="5"/>
                  <a:pt x="961" y="0"/>
                  <a:pt x="952" y="0"/>
                </a:cubicBezTo>
                <a:cubicBezTo>
                  <a:pt x="875" y="0"/>
                  <a:pt x="875" y="0"/>
                  <a:pt x="875" y="0"/>
                </a:cubicBezTo>
                <a:cubicBezTo>
                  <a:pt x="869" y="0"/>
                  <a:pt x="868" y="3"/>
                  <a:pt x="868" y="8"/>
                </a:cubicBezTo>
                <a:cubicBezTo>
                  <a:pt x="868" y="15"/>
                  <a:pt x="868" y="15"/>
                  <a:pt x="868" y="15"/>
                </a:cubicBezTo>
                <a:cubicBezTo>
                  <a:pt x="868" y="25"/>
                  <a:pt x="871" y="25"/>
                  <a:pt x="882" y="28"/>
                </a:cubicBezTo>
                <a:cubicBezTo>
                  <a:pt x="907" y="36"/>
                  <a:pt x="907" y="36"/>
                  <a:pt x="907" y="36"/>
                </a:cubicBezTo>
                <a:cubicBezTo>
                  <a:pt x="907" y="333"/>
                  <a:pt x="907" y="333"/>
                  <a:pt x="907" y="333"/>
                </a:cubicBezTo>
                <a:cubicBezTo>
                  <a:pt x="907" y="340"/>
                  <a:pt x="907" y="345"/>
                  <a:pt x="917" y="351"/>
                </a:cubicBezTo>
                <a:cubicBezTo>
                  <a:pt x="933" y="361"/>
                  <a:pt x="974" y="373"/>
                  <a:pt x="1011" y="373"/>
                </a:cubicBezTo>
                <a:cubicBezTo>
                  <a:pt x="1094" y="373"/>
                  <a:pt x="1143" y="314"/>
                  <a:pt x="1143" y="229"/>
                </a:cubicBezTo>
                <a:moveTo>
                  <a:pt x="1938" y="298"/>
                </a:moveTo>
                <a:cubicBezTo>
                  <a:pt x="1921" y="316"/>
                  <a:pt x="1902" y="329"/>
                  <a:pt x="1880" y="329"/>
                </a:cubicBezTo>
                <a:cubicBezTo>
                  <a:pt x="1838" y="329"/>
                  <a:pt x="1820" y="285"/>
                  <a:pt x="1820" y="236"/>
                </a:cubicBezTo>
                <a:cubicBezTo>
                  <a:pt x="1820" y="177"/>
                  <a:pt x="1846" y="141"/>
                  <a:pt x="1884" y="141"/>
                </a:cubicBezTo>
                <a:cubicBezTo>
                  <a:pt x="1924" y="141"/>
                  <a:pt x="1938" y="181"/>
                  <a:pt x="1938" y="235"/>
                </a:cubicBezTo>
                <a:lnTo>
                  <a:pt x="1938" y="298"/>
                </a:lnTo>
                <a:close/>
                <a:moveTo>
                  <a:pt x="1996" y="13"/>
                </a:moveTo>
                <a:cubicBezTo>
                  <a:pt x="1996" y="5"/>
                  <a:pt x="1993" y="0"/>
                  <a:pt x="1983" y="0"/>
                </a:cubicBezTo>
                <a:cubicBezTo>
                  <a:pt x="1906" y="0"/>
                  <a:pt x="1906" y="0"/>
                  <a:pt x="1906" y="0"/>
                </a:cubicBezTo>
                <a:cubicBezTo>
                  <a:pt x="1900" y="0"/>
                  <a:pt x="1900" y="3"/>
                  <a:pt x="1900" y="8"/>
                </a:cubicBezTo>
                <a:cubicBezTo>
                  <a:pt x="1900" y="15"/>
                  <a:pt x="1900" y="15"/>
                  <a:pt x="1900" y="15"/>
                </a:cubicBezTo>
                <a:cubicBezTo>
                  <a:pt x="1900" y="25"/>
                  <a:pt x="1903" y="25"/>
                  <a:pt x="1914" y="28"/>
                </a:cubicBezTo>
                <a:cubicBezTo>
                  <a:pt x="1938" y="36"/>
                  <a:pt x="1938" y="36"/>
                  <a:pt x="1938" y="36"/>
                </a:cubicBezTo>
                <a:cubicBezTo>
                  <a:pt x="1938" y="125"/>
                  <a:pt x="1938" y="125"/>
                  <a:pt x="1938" y="125"/>
                </a:cubicBezTo>
                <a:cubicBezTo>
                  <a:pt x="1929" y="117"/>
                  <a:pt x="1909" y="105"/>
                  <a:pt x="1880" y="105"/>
                </a:cubicBezTo>
                <a:cubicBezTo>
                  <a:pt x="1823" y="105"/>
                  <a:pt x="1759" y="146"/>
                  <a:pt x="1759" y="247"/>
                </a:cubicBezTo>
                <a:cubicBezTo>
                  <a:pt x="1759" y="335"/>
                  <a:pt x="1808" y="373"/>
                  <a:pt x="1856" y="373"/>
                </a:cubicBezTo>
                <a:cubicBezTo>
                  <a:pt x="1887" y="373"/>
                  <a:pt x="1913" y="357"/>
                  <a:pt x="1938" y="331"/>
                </a:cubicBezTo>
                <a:cubicBezTo>
                  <a:pt x="1938" y="353"/>
                  <a:pt x="1938" y="353"/>
                  <a:pt x="1938" y="353"/>
                </a:cubicBezTo>
                <a:cubicBezTo>
                  <a:pt x="1938" y="360"/>
                  <a:pt x="1941" y="365"/>
                  <a:pt x="1950" y="365"/>
                </a:cubicBezTo>
                <a:cubicBezTo>
                  <a:pt x="2027" y="365"/>
                  <a:pt x="2027" y="365"/>
                  <a:pt x="2027" y="365"/>
                </a:cubicBezTo>
                <a:cubicBezTo>
                  <a:pt x="2033" y="365"/>
                  <a:pt x="2034" y="362"/>
                  <a:pt x="2034" y="357"/>
                </a:cubicBezTo>
                <a:cubicBezTo>
                  <a:pt x="2034" y="350"/>
                  <a:pt x="2034" y="350"/>
                  <a:pt x="2034" y="350"/>
                </a:cubicBezTo>
                <a:cubicBezTo>
                  <a:pt x="2034" y="341"/>
                  <a:pt x="2031" y="340"/>
                  <a:pt x="2020" y="337"/>
                </a:cubicBezTo>
                <a:cubicBezTo>
                  <a:pt x="1996" y="330"/>
                  <a:pt x="1996" y="330"/>
                  <a:pt x="1996" y="330"/>
                </a:cubicBezTo>
                <a:lnTo>
                  <a:pt x="1996" y="13"/>
                </a:lnTo>
                <a:close/>
                <a:moveTo>
                  <a:pt x="1306" y="336"/>
                </a:moveTo>
                <a:cubicBezTo>
                  <a:pt x="1264" y="336"/>
                  <a:pt x="1239" y="295"/>
                  <a:pt x="1239" y="239"/>
                </a:cubicBezTo>
                <a:cubicBezTo>
                  <a:pt x="1239" y="184"/>
                  <a:pt x="1264" y="141"/>
                  <a:pt x="1306" y="141"/>
                </a:cubicBezTo>
                <a:cubicBezTo>
                  <a:pt x="1348" y="141"/>
                  <a:pt x="1374" y="182"/>
                  <a:pt x="1374" y="238"/>
                </a:cubicBezTo>
                <a:cubicBezTo>
                  <a:pt x="1374" y="294"/>
                  <a:pt x="1349" y="336"/>
                  <a:pt x="1306" y="336"/>
                </a:cubicBezTo>
                <a:moveTo>
                  <a:pt x="1300" y="373"/>
                </a:moveTo>
                <a:cubicBezTo>
                  <a:pt x="1389" y="373"/>
                  <a:pt x="1433" y="305"/>
                  <a:pt x="1433" y="232"/>
                </a:cubicBezTo>
                <a:cubicBezTo>
                  <a:pt x="1433" y="165"/>
                  <a:pt x="1395" y="105"/>
                  <a:pt x="1312" y="105"/>
                </a:cubicBezTo>
                <a:cubicBezTo>
                  <a:pt x="1223" y="105"/>
                  <a:pt x="1179" y="173"/>
                  <a:pt x="1179" y="245"/>
                </a:cubicBezTo>
                <a:cubicBezTo>
                  <a:pt x="1179" y="312"/>
                  <a:pt x="1217" y="373"/>
                  <a:pt x="1300" y="373"/>
                </a:cubicBezTo>
              </a:path>
            </a:pathLst>
          </a:custGeom>
          <a:solidFill>
            <a:srgbClr val="006991"/>
          </a:solidFill>
          <a:ln>
            <a:noFill/>
          </a:ln>
        </p:spPr>
        <p:txBody>
          <a:bodyPr vert="horz" wrap="square" lIns="129246" tIns="64623" rIns="129246" bIns="64623" numCol="1" anchor="t" anchorCtr="0" compatLnSpc="1">
            <a:prstTxWarp prst="textNoShape">
              <a:avLst/>
            </a:prstTxWarp>
          </a:bodyPr>
          <a:lstStyle/>
          <a:p>
            <a:endParaRPr lang="nl-NL" sz="11590" dirty="0"/>
          </a:p>
        </p:txBody>
      </p:sp>
      <p:sp>
        <p:nvSpPr>
          <p:cNvPr id="15" name="Freeform 9"/>
          <p:cNvSpPr>
            <a:spLocks noEditPoints="1"/>
          </p:cNvSpPr>
          <p:nvPr/>
        </p:nvSpPr>
        <p:spPr bwMode="auto">
          <a:xfrm>
            <a:off x="34383896" y="28923265"/>
            <a:ext cx="3969041" cy="568428"/>
          </a:xfrm>
          <a:custGeom>
            <a:avLst/>
            <a:gdLst>
              <a:gd name="T0" fmla="*/ 929 w 937"/>
              <a:gd name="T1" fmla="*/ 8 h 268"/>
              <a:gd name="T2" fmla="*/ 742 w 937"/>
              <a:gd name="T3" fmla="*/ 133 h 268"/>
              <a:gd name="T4" fmla="*/ 929 w 937"/>
              <a:gd name="T5" fmla="*/ 259 h 268"/>
              <a:gd name="T6" fmla="*/ 937 w 937"/>
              <a:gd name="T7" fmla="*/ 212 h 268"/>
              <a:gd name="T8" fmla="*/ 924 w 937"/>
              <a:gd name="T9" fmla="*/ 210 h 268"/>
              <a:gd name="T10" fmla="*/ 798 w 937"/>
              <a:gd name="T11" fmla="*/ 133 h 268"/>
              <a:gd name="T12" fmla="*/ 924 w 937"/>
              <a:gd name="T13" fmla="*/ 58 h 268"/>
              <a:gd name="T14" fmla="*/ 937 w 937"/>
              <a:gd name="T15" fmla="*/ 56 h 268"/>
              <a:gd name="T16" fmla="*/ 7 w 937"/>
              <a:gd name="T17" fmla="*/ 7 h 268"/>
              <a:gd name="T18" fmla="*/ 0 w 937"/>
              <a:gd name="T19" fmla="*/ 22 h 268"/>
              <a:gd name="T20" fmla="*/ 39 w 937"/>
              <a:gd name="T21" fmla="*/ 43 h 268"/>
              <a:gd name="T22" fmla="*/ 120 w 937"/>
              <a:gd name="T23" fmla="*/ 268 h 268"/>
              <a:gd name="T24" fmla="*/ 197 w 937"/>
              <a:gd name="T25" fmla="*/ 228 h 268"/>
              <a:gd name="T26" fmla="*/ 203 w 937"/>
              <a:gd name="T27" fmla="*/ 260 h 268"/>
              <a:gd name="T28" fmla="*/ 250 w 937"/>
              <a:gd name="T29" fmla="*/ 254 h 268"/>
              <a:gd name="T30" fmla="*/ 244 w 937"/>
              <a:gd name="T31" fmla="*/ 7 h 268"/>
              <a:gd name="T32" fmla="*/ 195 w 937"/>
              <a:gd name="T33" fmla="*/ 14 h 268"/>
              <a:gd name="T34" fmla="*/ 136 w 937"/>
              <a:gd name="T35" fmla="*/ 219 h 268"/>
              <a:gd name="T36" fmla="*/ 94 w 937"/>
              <a:gd name="T37" fmla="*/ 14 h 268"/>
              <a:gd name="T38" fmla="*/ 7 w 937"/>
              <a:gd name="T39" fmla="*/ 7 h 268"/>
              <a:gd name="T40" fmla="*/ 326 w 937"/>
              <a:gd name="T41" fmla="*/ 260 h 268"/>
              <a:gd name="T42" fmla="*/ 375 w 937"/>
              <a:gd name="T43" fmla="*/ 254 h 268"/>
              <a:gd name="T44" fmla="*/ 434 w 937"/>
              <a:gd name="T45" fmla="*/ 48 h 268"/>
              <a:gd name="T46" fmla="*/ 476 w 937"/>
              <a:gd name="T47" fmla="*/ 254 h 268"/>
              <a:gd name="T48" fmla="*/ 525 w 937"/>
              <a:gd name="T49" fmla="*/ 260 h 268"/>
              <a:gd name="T50" fmla="*/ 532 w 937"/>
              <a:gd name="T51" fmla="*/ 81 h 268"/>
              <a:gd name="T52" fmla="*/ 633 w 937"/>
              <a:gd name="T53" fmla="*/ 124 h 268"/>
              <a:gd name="T54" fmla="*/ 639 w 937"/>
              <a:gd name="T55" fmla="*/ 260 h 268"/>
              <a:gd name="T56" fmla="*/ 688 w 937"/>
              <a:gd name="T57" fmla="*/ 254 h 268"/>
              <a:gd name="T58" fmla="*/ 606 w 937"/>
              <a:gd name="T59" fmla="*/ 0 h 268"/>
              <a:gd name="T60" fmla="*/ 450 w 937"/>
              <a:gd name="T61" fmla="*/ 0 h 268"/>
              <a:gd name="T62" fmla="*/ 374 w 937"/>
              <a:gd name="T63" fmla="*/ 39 h 268"/>
              <a:gd name="T64" fmla="*/ 368 w 937"/>
              <a:gd name="T65" fmla="*/ 7 h 268"/>
              <a:gd name="T66" fmla="*/ 320 w 937"/>
              <a:gd name="T67" fmla="*/ 14 h 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937" h="268">
                <a:moveTo>
                  <a:pt x="937" y="17"/>
                </a:moveTo>
                <a:cubicBezTo>
                  <a:pt x="937" y="11"/>
                  <a:pt x="935" y="10"/>
                  <a:pt x="929" y="8"/>
                </a:cubicBezTo>
                <a:cubicBezTo>
                  <a:pt x="916" y="4"/>
                  <a:pt x="894" y="0"/>
                  <a:pt x="872" y="0"/>
                </a:cubicBezTo>
                <a:cubicBezTo>
                  <a:pt x="769" y="0"/>
                  <a:pt x="742" y="72"/>
                  <a:pt x="742" y="133"/>
                </a:cubicBezTo>
                <a:cubicBezTo>
                  <a:pt x="742" y="196"/>
                  <a:pt x="768" y="268"/>
                  <a:pt x="872" y="268"/>
                </a:cubicBezTo>
                <a:cubicBezTo>
                  <a:pt x="894" y="268"/>
                  <a:pt x="916" y="264"/>
                  <a:pt x="929" y="259"/>
                </a:cubicBezTo>
                <a:cubicBezTo>
                  <a:pt x="935" y="257"/>
                  <a:pt x="937" y="256"/>
                  <a:pt x="937" y="250"/>
                </a:cubicBezTo>
                <a:cubicBezTo>
                  <a:pt x="937" y="212"/>
                  <a:pt x="937" y="212"/>
                  <a:pt x="937" y="212"/>
                </a:cubicBezTo>
                <a:cubicBezTo>
                  <a:pt x="937" y="208"/>
                  <a:pt x="936" y="206"/>
                  <a:pt x="933" y="206"/>
                </a:cubicBezTo>
                <a:cubicBezTo>
                  <a:pt x="931" y="206"/>
                  <a:pt x="929" y="207"/>
                  <a:pt x="924" y="210"/>
                </a:cubicBezTo>
                <a:cubicBezTo>
                  <a:pt x="916" y="213"/>
                  <a:pt x="899" y="221"/>
                  <a:pt x="875" y="221"/>
                </a:cubicBezTo>
                <a:cubicBezTo>
                  <a:pt x="827" y="221"/>
                  <a:pt x="798" y="192"/>
                  <a:pt x="798" y="133"/>
                </a:cubicBezTo>
                <a:cubicBezTo>
                  <a:pt x="798" y="75"/>
                  <a:pt x="827" y="46"/>
                  <a:pt x="875" y="46"/>
                </a:cubicBezTo>
                <a:cubicBezTo>
                  <a:pt x="899" y="46"/>
                  <a:pt x="916" y="54"/>
                  <a:pt x="924" y="58"/>
                </a:cubicBezTo>
                <a:cubicBezTo>
                  <a:pt x="929" y="60"/>
                  <a:pt x="931" y="61"/>
                  <a:pt x="933" y="61"/>
                </a:cubicBezTo>
                <a:cubicBezTo>
                  <a:pt x="936" y="61"/>
                  <a:pt x="937" y="59"/>
                  <a:pt x="937" y="56"/>
                </a:cubicBezTo>
                <a:lnTo>
                  <a:pt x="937" y="17"/>
                </a:lnTo>
                <a:close/>
                <a:moveTo>
                  <a:pt x="7" y="7"/>
                </a:moveTo>
                <a:cubicBezTo>
                  <a:pt x="1" y="7"/>
                  <a:pt x="0" y="10"/>
                  <a:pt x="0" y="16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32"/>
                  <a:pt x="3" y="32"/>
                  <a:pt x="14" y="36"/>
                </a:cubicBezTo>
                <a:cubicBezTo>
                  <a:pt x="39" y="43"/>
                  <a:pt x="39" y="43"/>
                  <a:pt x="39" y="43"/>
                </a:cubicBezTo>
                <a:cubicBezTo>
                  <a:pt x="39" y="160"/>
                  <a:pt x="39" y="160"/>
                  <a:pt x="39" y="160"/>
                </a:cubicBezTo>
                <a:cubicBezTo>
                  <a:pt x="39" y="249"/>
                  <a:pt x="78" y="268"/>
                  <a:pt x="120" y="268"/>
                </a:cubicBezTo>
                <a:cubicBezTo>
                  <a:pt x="153" y="268"/>
                  <a:pt x="175" y="255"/>
                  <a:pt x="195" y="228"/>
                </a:cubicBezTo>
                <a:cubicBezTo>
                  <a:pt x="197" y="228"/>
                  <a:pt x="197" y="228"/>
                  <a:pt x="197" y="228"/>
                </a:cubicBezTo>
                <a:cubicBezTo>
                  <a:pt x="197" y="254"/>
                  <a:pt x="197" y="254"/>
                  <a:pt x="197" y="254"/>
                </a:cubicBezTo>
                <a:cubicBezTo>
                  <a:pt x="197" y="258"/>
                  <a:pt x="198" y="260"/>
                  <a:pt x="203" y="260"/>
                </a:cubicBezTo>
                <a:cubicBezTo>
                  <a:pt x="244" y="260"/>
                  <a:pt x="244" y="260"/>
                  <a:pt x="244" y="260"/>
                </a:cubicBezTo>
                <a:cubicBezTo>
                  <a:pt x="249" y="260"/>
                  <a:pt x="250" y="258"/>
                  <a:pt x="250" y="254"/>
                </a:cubicBezTo>
                <a:cubicBezTo>
                  <a:pt x="250" y="14"/>
                  <a:pt x="250" y="14"/>
                  <a:pt x="250" y="14"/>
                </a:cubicBezTo>
                <a:cubicBezTo>
                  <a:pt x="250" y="9"/>
                  <a:pt x="248" y="7"/>
                  <a:pt x="244" y="7"/>
                </a:cubicBezTo>
                <a:cubicBezTo>
                  <a:pt x="201" y="7"/>
                  <a:pt x="201" y="7"/>
                  <a:pt x="201" y="7"/>
                </a:cubicBezTo>
                <a:cubicBezTo>
                  <a:pt x="197" y="7"/>
                  <a:pt x="195" y="9"/>
                  <a:pt x="195" y="14"/>
                </a:cubicBezTo>
                <a:cubicBezTo>
                  <a:pt x="195" y="186"/>
                  <a:pt x="195" y="186"/>
                  <a:pt x="195" y="186"/>
                </a:cubicBezTo>
                <a:cubicBezTo>
                  <a:pt x="179" y="209"/>
                  <a:pt x="160" y="219"/>
                  <a:pt x="136" y="219"/>
                </a:cubicBezTo>
                <a:cubicBezTo>
                  <a:pt x="96" y="219"/>
                  <a:pt x="94" y="190"/>
                  <a:pt x="94" y="144"/>
                </a:cubicBezTo>
                <a:cubicBezTo>
                  <a:pt x="94" y="14"/>
                  <a:pt x="94" y="14"/>
                  <a:pt x="94" y="14"/>
                </a:cubicBezTo>
                <a:cubicBezTo>
                  <a:pt x="94" y="9"/>
                  <a:pt x="92" y="7"/>
                  <a:pt x="88" y="7"/>
                </a:cubicBezTo>
                <a:lnTo>
                  <a:pt x="7" y="7"/>
                </a:lnTo>
                <a:close/>
                <a:moveTo>
                  <a:pt x="320" y="254"/>
                </a:moveTo>
                <a:cubicBezTo>
                  <a:pt x="320" y="258"/>
                  <a:pt x="322" y="260"/>
                  <a:pt x="326" y="260"/>
                </a:cubicBezTo>
                <a:cubicBezTo>
                  <a:pt x="369" y="260"/>
                  <a:pt x="369" y="260"/>
                  <a:pt x="369" y="260"/>
                </a:cubicBezTo>
                <a:cubicBezTo>
                  <a:pt x="374" y="260"/>
                  <a:pt x="375" y="258"/>
                  <a:pt x="375" y="254"/>
                </a:cubicBezTo>
                <a:cubicBezTo>
                  <a:pt x="375" y="81"/>
                  <a:pt x="375" y="81"/>
                  <a:pt x="375" y="81"/>
                </a:cubicBezTo>
                <a:cubicBezTo>
                  <a:pt x="392" y="59"/>
                  <a:pt x="411" y="48"/>
                  <a:pt x="434" y="48"/>
                </a:cubicBezTo>
                <a:cubicBezTo>
                  <a:pt x="474" y="48"/>
                  <a:pt x="476" y="78"/>
                  <a:pt x="476" y="124"/>
                </a:cubicBezTo>
                <a:cubicBezTo>
                  <a:pt x="476" y="254"/>
                  <a:pt x="476" y="254"/>
                  <a:pt x="476" y="254"/>
                </a:cubicBezTo>
                <a:cubicBezTo>
                  <a:pt x="476" y="258"/>
                  <a:pt x="478" y="260"/>
                  <a:pt x="483" y="260"/>
                </a:cubicBezTo>
                <a:cubicBezTo>
                  <a:pt x="525" y="260"/>
                  <a:pt x="525" y="260"/>
                  <a:pt x="525" y="260"/>
                </a:cubicBezTo>
                <a:cubicBezTo>
                  <a:pt x="530" y="260"/>
                  <a:pt x="532" y="258"/>
                  <a:pt x="532" y="254"/>
                </a:cubicBezTo>
                <a:cubicBezTo>
                  <a:pt x="532" y="81"/>
                  <a:pt x="532" y="81"/>
                  <a:pt x="532" y="81"/>
                </a:cubicBezTo>
                <a:cubicBezTo>
                  <a:pt x="548" y="59"/>
                  <a:pt x="567" y="48"/>
                  <a:pt x="591" y="48"/>
                </a:cubicBezTo>
                <a:cubicBezTo>
                  <a:pt x="631" y="48"/>
                  <a:pt x="633" y="78"/>
                  <a:pt x="633" y="124"/>
                </a:cubicBezTo>
                <a:cubicBezTo>
                  <a:pt x="633" y="254"/>
                  <a:pt x="633" y="254"/>
                  <a:pt x="633" y="254"/>
                </a:cubicBezTo>
                <a:cubicBezTo>
                  <a:pt x="633" y="258"/>
                  <a:pt x="634" y="260"/>
                  <a:pt x="639" y="260"/>
                </a:cubicBezTo>
                <a:cubicBezTo>
                  <a:pt x="682" y="260"/>
                  <a:pt x="682" y="260"/>
                  <a:pt x="682" y="260"/>
                </a:cubicBezTo>
                <a:cubicBezTo>
                  <a:pt x="687" y="260"/>
                  <a:pt x="688" y="258"/>
                  <a:pt x="688" y="254"/>
                </a:cubicBezTo>
                <a:cubicBezTo>
                  <a:pt x="688" y="108"/>
                  <a:pt x="688" y="108"/>
                  <a:pt x="688" y="108"/>
                </a:cubicBezTo>
                <a:cubicBezTo>
                  <a:pt x="688" y="18"/>
                  <a:pt x="649" y="0"/>
                  <a:pt x="606" y="0"/>
                </a:cubicBezTo>
                <a:cubicBezTo>
                  <a:pt x="569" y="0"/>
                  <a:pt x="543" y="14"/>
                  <a:pt x="520" y="42"/>
                </a:cubicBezTo>
                <a:cubicBezTo>
                  <a:pt x="505" y="9"/>
                  <a:pt x="479" y="0"/>
                  <a:pt x="450" y="0"/>
                </a:cubicBezTo>
                <a:cubicBezTo>
                  <a:pt x="418" y="0"/>
                  <a:pt x="396" y="12"/>
                  <a:pt x="375" y="39"/>
                </a:cubicBezTo>
                <a:cubicBezTo>
                  <a:pt x="374" y="39"/>
                  <a:pt x="374" y="39"/>
                  <a:pt x="374" y="39"/>
                </a:cubicBezTo>
                <a:cubicBezTo>
                  <a:pt x="374" y="14"/>
                  <a:pt x="374" y="14"/>
                  <a:pt x="374" y="14"/>
                </a:cubicBezTo>
                <a:cubicBezTo>
                  <a:pt x="374" y="9"/>
                  <a:pt x="372" y="7"/>
                  <a:pt x="368" y="7"/>
                </a:cubicBezTo>
                <a:cubicBezTo>
                  <a:pt x="326" y="7"/>
                  <a:pt x="326" y="7"/>
                  <a:pt x="326" y="7"/>
                </a:cubicBezTo>
                <a:cubicBezTo>
                  <a:pt x="322" y="7"/>
                  <a:pt x="320" y="9"/>
                  <a:pt x="320" y="14"/>
                </a:cubicBezTo>
                <a:lnTo>
                  <a:pt x="320" y="254"/>
                </a:lnTo>
                <a:close/>
              </a:path>
            </a:pathLst>
          </a:custGeom>
          <a:solidFill>
            <a:srgbClr val="00AFDC"/>
          </a:solidFill>
          <a:ln>
            <a:noFill/>
          </a:ln>
        </p:spPr>
        <p:txBody>
          <a:bodyPr vert="horz" wrap="square" lIns="129246" tIns="64623" rIns="129246" bIns="64623" numCol="1" anchor="t" anchorCtr="0" compatLnSpc="1">
            <a:prstTxWarp prst="textNoShape">
              <a:avLst/>
            </a:prstTxWarp>
          </a:bodyPr>
          <a:lstStyle/>
          <a:p>
            <a:endParaRPr lang="nl-NL" sz="11590" dirty="0"/>
          </a:p>
        </p:txBody>
      </p:sp>
      <p:grpSp>
        <p:nvGrpSpPr>
          <p:cNvPr id="2" name="Groep 1"/>
          <p:cNvGrpSpPr/>
          <p:nvPr/>
        </p:nvGrpSpPr>
        <p:grpSpPr>
          <a:xfrm>
            <a:off x="26254001" y="28032976"/>
            <a:ext cx="12078280" cy="379445"/>
            <a:chOff x="18570377" y="39631810"/>
            <a:chExt cx="8543393" cy="536442"/>
          </a:xfrm>
          <a:solidFill>
            <a:srgbClr val="00AFDC"/>
          </a:solidFill>
        </p:grpSpPr>
        <p:sp>
          <p:nvSpPr>
            <p:cNvPr id="16" name="Rectangle 10"/>
            <p:cNvSpPr>
              <a:spLocks noChangeArrowheads="1"/>
            </p:cNvSpPr>
            <p:nvPr userDrawn="1"/>
          </p:nvSpPr>
          <p:spPr bwMode="auto">
            <a:xfrm>
              <a:off x="18570377" y="39688168"/>
              <a:ext cx="77231" cy="47173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1590" dirty="0"/>
            </a:p>
          </p:txBody>
        </p:sp>
        <p:sp>
          <p:nvSpPr>
            <p:cNvPr id="17" name="Freeform 11"/>
            <p:cNvSpPr>
              <a:spLocks/>
            </p:cNvSpPr>
            <p:nvPr userDrawn="1"/>
          </p:nvSpPr>
          <p:spPr bwMode="auto">
            <a:xfrm>
              <a:off x="18760323" y="39784185"/>
              <a:ext cx="298487" cy="377805"/>
            </a:xfrm>
            <a:custGeom>
              <a:avLst/>
              <a:gdLst>
                <a:gd name="T0" fmla="*/ 0 w 99"/>
                <a:gd name="T1" fmla="*/ 2 h 126"/>
                <a:gd name="T2" fmla="*/ 25 w 99"/>
                <a:gd name="T3" fmla="*/ 2 h 126"/>
                <a:gd name="T4" fmla="*/ 25 w 99"/>
                <a:gd name="T5" fmla="*/ 12 h 126"/>
                <a:gd name="T6" fmla="*/ 59 w 99"/>
                <a:gd name="T7" fmla="*/ 0 h 126"/>
                <a:gd name="T8" fmla="*/ 99 w 99"/>
                <a:gd name="T9" fmla="*/ 44 h 126"/>
                <a:gd name="T10" fmla="*/ 99 w 99"/>
                <a:gd name="T11" fmla="*/ 126 h 126"/>
                <a:gd name="T12" fmla="*/ 74 w 99"/>
                <a:gd name="T13" fmla="*/ 126 h 126"/>
                <a:gd name="T14" fmla="*/ 74 w 99"/>
                <a:gd name="T15" fmla="*/ 48 h 126"/>
                <a:gd name="T16" fmla="*/ 50 w 99"/>
                <a:gd name="T17" fmla="*/ 21 h 126"/>
                <a:gd name="T18" fmla="*/ 26 w 99"/>
                <a:gd name="T19" fmla="*/ 29 h 126"/>
                <a:gd name="T20" fmla="*/ 26 w 99"/>
                <a:gd name="T21" fmla="*/ 126 h 126"/>
                <a:gd name="T22" fmla="*/ 0 w 99"/>
                <a:gd name="T23" fmla="*/ 126 h 126"/>
                <a:gd name="T24" fmla="*/ 0 w 99"/>
                <a:gd name="T25" fmla="*/ 2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126">
                  <a:moveTo>
                    <a:pt x="0" y="2"/>
                  </a:moveTo>
                  <a:cubicBezTo>
                    <a:pt x="25" y="2"/>
                    <a:pt x="25" y="2"/>
                    <a:pt x="25" y="2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31" y="7"/>
                    <a:pt x="43" y="0"/>
                    <a:pt x="59" y="0"/>
                  </a:cubicBezTo>
                  <a:cubicBezTo>
                    <a:pt x="89" y="0"/>
                    <a:pt x="99" y="19"/>
                    <a:pt x="99" y="44"/>
                  </a:cubicBezTo>
                  <a:cubicBezTo>
                    <a:pt x="99" y="126"/>
                    <a:pt x="99" y="126"/>
                    <a:pt x="99" y="126"/>
                  </a:cubicBezTo>
                  <a:cubicBezTo>
                    <a:pt x="74" y="126"/>
                    <a:pt x="74" y="126"/>
                    <a:pt x="74" y="126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4" y="31"/>
                    <a:pt x="69" y="21"/>
                    <a:pt x="50" y="21"/>
                  </a:cubicBezTo>
                  <a:cubicBezTo>
                    <a:pt x="40" y="21"/>
                    <a:pt x="31" y="25"/>
                    <a:pt x="26" y="29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0" y="126"/>
                    <a:pt x="0" y="126"/>
                    <a:pt x="0" y="126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1590" dirty="0"/>
            </a:p>
          </p:txBody>
        </p:sp>
        <p:sp>
          <p:nvSpPr>
            <p:cNvPr id="18" name="Freeform 12"/>
            <p:cNvSpPr>
              <a:spLocks/>
            </p:cNvSpPr>
            <p:nvPr userDrawn="1"/>
          </p:nvSpPr>
          <p:spPr bwMode="auto">
            <a:xfrm>
              <a:off x="19131865" y="39784185"/>
              <a:ext cx="250478" cy="384066"/>
            </a:xfrm>
            <a:custGeom>
              <a:avLst/>
              <a:gdLst>
                <a:gd name="T0" fmla="*/ 0 w 83"/>
                <a:gd name="T1" fmla="*/ 121 h 128"/>
                <a:gd name="T2" fmla="*/ 0 w 83"/>
                <a:gd name="T3" fmla="*/ 101 h 128"/>
                <a:gd name="T4" fmla="*/ 34 w 83"/>
                <a:gd name="T5" fmla="*/ 108 h 128"/>
                <a:gd name="T6" fmla="*/ 58 w 83"/>
                <a:gd name="T7" fmla="*/ 91 h 128"/>
                <a:gd name="T8" fmla="*/ 35 w 83"/>
                <a:gd name="T9" fmla="*/ 73 h 128"/>
                <a:gd name="T10" fmla="*/ 0 w 83"/>
                <a:gd name="T11" fmla="*/ 36 h 128"/>
                <a:gd name="T12" fmla="*/ 44 w 83"/>
                <a:gd name="T13" fmla="*/ 0 h 128"/>
                <a:gd name="T14" fmla="*/ 75 w 83"/>
                <a:gd name="T15" fmla="*/ 5 h 128"/>
                <a:gd name="T16" fmla="*/ 75 w 83"/>
                <a:gd name="T17" fmla="*/ 26 h 128"/>
                <a:gd name="T18" fmla="*/ 45 w 83"/>
                <a:gd name="T19" fmla="*/ 20 h 128"/>
                <a:gd name="T20" fmla="*/ 24 w 83"/>
                <a:gd name="T21" fmla="*/ 34 h 128"/>
                <a:gd name="T22" fmla="*/ 46 w 83"/>
                <a:gd name="T23" fmla="*/ 52 h 128"/>
                <a:gd name="T24" fmla="*/ 83 w 83"/>
                <a:gd name="T25" fmla="*/ 90 h 128"/>
                <a:gd name="T26" fmla="*/ 37 w 83"/>
                <a:gd name="T27" fmla="*/ 128 h 128"/>
                <a:gd name="T28" fmla="*/ 0 w 83"/>
                <a:gd name="T29" fmla="*/ 121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3" h="128">
                  <a:moveTo>
                    <a:pt x="0" y="121"/>
                  </a:moveTo>
                  <a:cubicBezTo>
                    <a:pt x="0" y="101"/>
                    <a:pt x="0" y="101"/>
                    <a:pt x="0" y="101"/>
                  </a:cubicBezTo>
                  <a:cubicBezTo>
                    <a:pt x="8" y="104"/>
                    <a:pt x="22" y="108"/>
                    <a:pt x="34" y="108"/>
                  </a:cubicBezTo>
                  <a:cubicBezTo>
                    <a:pt x="50" y="108"/>
                    <a:pt x="58" y="103"/>
                    <a:pt x="58" y="91"/>
                  </a:cubicBezTo>
                  <a:cubicBezTo>
                    <a:pt x="58" y="81"/>
                    <a:pt x="50" y="78"/>
                    <a:pt x="35" y="73"/>
                  </a:cubicBezTo>
                  <a:cubicBezTo>
                    <a:pt x="16" y="67"/>
                    <a:pt x="0" y="58"/>
                    <a:pt x="0" y="36"/>
                  </a:cubicBezTo>
                  <a:cubicBezTo>
                    <a:pt x="0" y="11"/>
                    <a:pt x="18" y="0"/>
                    <a:pt x="44" y="0"/>
                  </a:cubicBezTo>
                  <a:cubicBezTo>
                    <a:pt x="57" y="0"/>
                    <a:pt x="69" y="3"/>
                    <a:pt x="75" y="5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68" y="23"/>
                    <a:pt x="57" y="20"/>
                    <a:pt x="45" y="20"/>
                  </a:cubicBezTo>
                  <a:cubicBezTo>
                    <a:pt x="31" y="20"/>
                    <a:pt x="24" y="25"/>
                    <a:pt x="24" y="34"/>
                  </a:cubicBezTo>
                  <a:cubicBezTo>
                    <a:pt x="24" y="43"/>
                    <a:pt x="30" y="47"/>
                    <a:pt x="46" y="52"/>
                  </a:cubicBezTo>
                  <a:cubicBezTo>
                    <a:pt x="63" y="57"/>
                    <a:pt x="83" y="65"/>
                    <a:pt x="83" y="90"/>
                  </a:cubicBezTo>
                  <a:cubicBezTo>
                    <a:pt x="83" y="113"/>
                    <a:pt x="64" y="128"/>
                    <a:pt x="37" y="128"/>
                  </a:cubicBezTo>
                  <a:cubicBezTo>
                    <a:pt x="23" y="128"/>
                    <a:pt x="8" y="125"/>
                    <a:pt x="0" y="12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1590" dirty="0"/>
            </a:p>
          </p:txBody>
        </p:sp>
        <p:sp>
          <p:nvSpPr>
            <p:cNvPr id="19" name="Freeform 13"/>
            <p:cNvSpPr>
              <a:spLocks/>
            </p:cNvSpPr>
            <p:nvPr userDrawn="1"/>
          </p:nvSpPr>
          <p:spPr bwMode="auto">
            <a:xfrm>
              <a:off x="19413654" y="39692343"/>
              <a:ext cx="223344" cy="475908"/>
            </a:xfrm>
            <a:custGeom>
              <a:avLst/>
              <a:gdLst>
                <a:gd name="T0" fmla="*/ 17 w 74"/>
                <a:gd name="T1" fmla="*/ 123 h 159"/>
                <a:gd name="T2" fmla="*/ 17 w 74"/>
                <a:gd name="T3" fmla="*/ 52 h 159"/>
                <a:gd name="T4" fmla="*/ 0 w 74"/>
                <a:gd name="T5" fmla="*/ 52 h 159"/>
                <a:gd name="T6" fmla="*/ 0 w 74"/>
                <a:gd name="T7" fmla="*/ 33 h 159"/>
                <a:gd name="T8" fmla="*/ 17 w 74"/>
                <a:gd name="T9" fmla="*/ 33 h 159"/>
                <a:gd name="T10" fmla="*/ 22 w 74"/>
                <a:gd name="T11" fmla="*/ 0 h 159"/>
                <a:gd name="T12" fmla="*/ 42 w 74"/>
                <a:gd name="T13" fmla="*/ 0 h 159"/>
                <a:gd name="T14" fmla="*/ 42 w 74"/>
                <a:gd name="T15" fmla="*/ 33 h 159"/>
                <a:gd name="T16" fmla="*/ 70 w 74"/>
                <a:gd name="T17" fmla="*/ 33 h 159"/>
                <a:gd name="T18" fmla="*/ 70 w 74"/>
                <a:gd name="T19" fmla="*/ 52 h 159"/>
                <a:gd name="T20" fmla="*/ 42 w 74"/>
                <a:gd name="T21" fmla="*/ 52 h 159"/>
                <a:gd name="T22" fmla="*/ 42 w 74"/>
                <a:gd name="T23" fmla="*/ 119 h 159"/>
                <a:gd name="T24" fmla="*/ 58 w 74"/>
                <a:gd name="T25" fmla="*/ 138 h 159"/>
                <a:gd name="T26" fmla="*/ 74 w 74"/>
                <a:gd name="T27" fmla="*/ 135 h 159"/>
                <a:gd name="T28" fmla="*/ 74 w 74"/>
                <a:gd name="T29" fmla="*/ 155 h 159"/>
                <a:gd name="T30" fmla="*/ 52 w 74"/>
                <a:gd name="T31" fmla="*/ 159 h 159"/>
                <a:gd name="T32" fmla="*/ 17 w 74"/>
                <a:gd name="T33" fmla="*/ 123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4" h="159">
                  <a:moveTo>
                    <a:pt x="17" y="123"/>
                  </a:moveTo>
                  <a:cubicBezTo>
                    <a:pt x="17" y="52"/>
                    <a:pt x="17" y="52"/>
                    <a:pt x="17" y="52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2" y="33"/>
                    <a:pt x="42" y="33"/>
                    <a:pt x="42" y="33"/>
                  </a:cubicBezTo>
                  <a:cubicBezTo>
                    <a:pt x="70" y="33"/>
                    <a:pt x="70" y="33"/>
                    <a:pt x="70" y="33"/>
                  </a:cubicBezTo>
                  <a:cubicBezTo>
                    <a:pt x="70" y="52"/>
                    <a:pt x="70" y="52"/>
                    <a:pt x="70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119"/>
                    <a:pt x="42" y="119"/>
                    <a:pt x="42" y="119"/>
                  </a:cubicBezTo>
                  <a:cubicBezTo>
                    <a:pt x="42" y="132"/>
                    <a:pt x="47" y="138"/>
                    <a:pt x="58" y="138"/>
                  </a:cubicBezTo>
                  <a:cubicBezTo>
                    <a:pt x="64" y="138"/>
                    <a:pt x="70" y="136"/>
                    <a:pt x="74" y="135"/>
                  </a:cubicBezTo>
                  <a:cubicBezTo>
                    <a:pt x="74" y="155"/>
                    <a:pt x="74" y="155"/>
                    <a:pt x="74" y="155"/>
                  </a:cubicBezTo>
                  <a:cubicBezTo>
                    <a:pt x="69" y="156"/>
                    <a:pt x="62" y="159"/>
                    <a:pt x="52" y="159"/>
                  </a:cubicBezTo>
                  <a:cubicBezTo>
                    <a:pt x="29" y="159"/>
                    <a:pt x="17" y="149"/>
                    <a:pt x="17" y="12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1590" dirty="0"/>
            </a:p>
          </p:txBody>
        </p:sp>
        <p:sp>
          <p:nvSpPr>
            <p:cNvPr id="20" name="Freeform 14"/>
            <p:cNvSpPr>
              <a:spLocks noEditPoints="1"/>
            </p:cNvSpPr>
            <p:nvPr userDrawn="1"/>
          </p:nvSpPr>
          <p:spPr bwMode="auto">
            <a:xfrm>
              <a:off x="19695441" y="39631810"/>
              <a:ext cx="100191" cy="530179"/>
            </a:xfrm>
            <a:custGeom>
              <a:avLst/>
              <a:gdLst>
                <a:gd name="T0" fmla="*/ 0 w 33"/>
                <a:gd name="T1" fmla="*/ 16 h 177"/>
                <a:gd name="T2" fmla="*/ 17 w 33"/>
                <a:gd name="T3" fmla="*/ 0 h 177"/>
                <a:gd name="T4" fmla="*/ 33 w 33"/>
                <a:gd name="T5" fmla="*/ 16 h 177"/>
                <a:gd name="T6" fmla="*/ 17 w 33"/>
                <a:gd name="T7" fmla="*/ 32 h 177"/>
                <a:gd name="T8" fmla="*/ 0 w 33"/>
                <a:gd name="T9" fmla="*/ 16 h 177"/>
                <a:gd name="T10" fmla="*/ 4 w 33"/>
                <a:gd name="T11" fmla="*/ 53 h 177"/>
                <a:gd name="T12" fmla="*/ 29 w 33"/>
                <a:gd name="T13" fmla="*/ 53 h 177"/>
                <a:gd name="T14" fmla="*/ 29 w 33"/>
                <a:gd name="T15" fmla="*/ 177 h 177"/>
                <a:gd name="T16" fmla="*/ 4 w 33"/>
                <a:gd name="T17" fmla="*/ 177 h 177"/>
                <a:gd name="T18" fmla="*/ 4 w 33"/>
                <a:gd name="T19" fmla="*/ 53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177">
                  <a:moveTo>
                    <a:pt x="0" y="16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6"/>
                  </a:cubicBezTo>
                  <a:cubicBezTo>
                    <a:pt x="33" y="25"/>
                    <a:pt x="26" y="32"/>
                    <a:pt x="17" y="32"/>
                  </a:cubicBezTo>
                  <a:cubicBezTo>
                    <a:pt x="7" y="32"/>
                    <a:pt x="0" y="25"/>
                    <a:pt x="0" y="16"/>
                  </a:cubicBezTo>
                  <a:moveTo>
                    <a:pt x="4" y="53"/>
                  </a:moveTo>
                  <a:cubicBezTo>
                    <a:pt x="29" y="53"/>
                    <a:pt x="29" y="53"/>
                    <a:pt x="29" y="53"/>
                  </a:cubicBezTo>
                  <a:cubicBezTo>
                    <a:pt x="29" y="177"/>
                    <a:pt x="29" y="177"/>
                    <a:pt x="29" y="177"/>
                  </a:cubicBezTo>
                  <a:cubicBezTo>
                    <a:pt x="4" y="177"/>
                    <a:pt x="4" y="177"/>
                    <a:pt x="4" y="177"/>
                  </a:cubicBezTo>
                  <a:lnTo>
                    <a:pt x="4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1590" dirty="0"/>
            </a:p>
          </p:txBody>
        </p:sp>
        <p:sp>
          <p:nvSpPr>
            <p:cNvPr id="21" name="Freeform 15"/>
            <p:cNvSpPr>
              <a:spLocks/>
            </p:cNvSpPr>
            <p:nvPr userDrawn="1"/>
          </p:nvSpPr>
          <p:spPr bwMode="auto">
            <a:xfrm>
              <a:off x="19851991" y="39692343"/>
              <a:ext cx="219169" cy="475908"/>
            </a:xfrm>
            <a:custGeom>
              <a:avLst/>
              <a:gdLst>
                <a:gd name="T0" fmla="*/ 16 w 73"/>
                <a:gd name="T1" fmla="*/ 123 h 159"/>
                <a:gd name="T2" fmla="*/ 16 w 73"/>
                <a:gd name="T3" fmla="*/ 52 h 159"/>
                <a:gd name="T4" fmla="*/ 0 w 73"/>
                <a:gd name="T5" fmla="*/ 52 h 159"/>
                <a:gd name="T6" fmla="*/ 0 w 73"/>
                <a:gd name="T7" fmla="*/ 33 h 159"/>
                <a:gd name="T8" fmla="*/ 17 w 73"/>
                <a:gd name="T9" fmla="*/ 33 h 159"/>
                <a:gd name="T10" fmla="*/ 21 w 73"/>
                <a:gd name="T11" fmla="*/ 0 h 159"/>
                <a:gd name="T12" fmla="*/ 42 w 73"/>
                <a:gd name="T13" fmla="*/ 0 h 159"/>
                <a:gd name="T14" fmla="*/ 42 w 73"/>
                <a:gd name="T15" fmla="*/ 33 h 159"/>
                <a:gd name="T16" fmla="*/ 70 w 73"/>
                <a:gd name="T17" fmla="*/ 33 h 159"/>
                <a:gd name="T18" fmla="*/ 70 w 73"/>
                <a:gd name="T19" fmla="*/ 52 h 159"/>
                <a:gd name="T20" fmla="*/ 42 w 73"/>
                <a:gd name="T21" fmla="*/ 52 h 159"/>
                <a:gd name="T22" fmla="*/ 42 w 73"/>
                <a:gd name="T23" fmla="*/ 119 h 159"/>
                <a:gd name="T24" fmla="*/ 58 w 73"/>
                <a:gd name="T25" fmla="*/ 138 h 159"/>
                <a:gd name="T26" fmla="*/ 73 w 73"/>
                <a:gd name="T27" fmla="*/ 135 h 159"/>
                <a:gd name="T28" fmla="*/ 73 w 73"/>
                <a:gd name="T29" fmla="*/ 155 h 159"/>
                <a:gd name="T30" fmla="*/ 52 w 73"/>
                <a:gd name="T31" fmla="*/ 159 h 159"/>
                <a:gd name="T32" fmla="*/ 16 w 73"/>
                <a:gd name="T33" fmla="*/ 123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3" h="159">
                  <a:moveTo>
                    <a:pt x="16" y="123"/>
                  </a:moveTo>
                  <a:cubicBezTo>
                    <a:pt x="16" y="52"/>
                    <a:pt x="16" y="52"/>
                    <a:pt x="16" y="52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42" y="33"/>
                    <a:pt x="42" y="33"/>
                    <a:pt x="42" y="33"/>
                  </a:cubicBezTo>
                  <a:cubicBezTo>
                    <a:pt x="70" y="33"/>
                    <a:pt x="70" y="33"/>
                    <a:pt x="70" y="33"/>
                  </a:cubicBezTo>
                  <a:cubicBezTo>
                    <a:pt x="70" y="52"/>
                    <a:pt x="70" y="52"/>
                    <a:pt x="70" y="52"/>
                  </a:cubicBezTo>
                  <a:cubicBezTo>
                    <a:pt x="42" y="52"/>
                    <a:pt x="42" y="52"/>
                    <a:pt x="42" y="52"/>
                  </a:cubicBezTo>
                  <a:cubicBezTo>
                    <a:pt x="42" y="119"/>
                    <a:pt x="42" y="119"/>
                    <a:pt x="42" y="119"/>
                  </a:cubicBezTo>
                  <a:cubicBezTo>
                    <a:pt x="42" y="132"/>
                    <a:pt x="46" y="138"/>
                    <a:pt x="58" y="138"/>
                  </a:cubicBezTo>
                  <a:cubicBezTo>
                    <a:pt x="64" y="138"/>
                    <a:pt x="70" y="136"/>
                    <a:pt x="73" y="135"/>
                  </a:cubicBezTo>
                  <a:cubicBezTo>
                    <a:pt x="73" y="155"/>
                    <a:pt x="73" y="155"/>
                    <a:pt x="73" y="155"/>
                  </a:cubicBezTo>
                  <a:cubicBezTo>
                    <a:pt x="69" y="156"/>
                    <a:pt x="62" y="159"/>
                    <a:pt x="52" y="159"/>
                  </a:cubicBezTo>
                  <a:cubicBezTo>
                    <a:pt x="29" y="159"/>
                    <a:pt x="16" y="149"/>
                    <a:pt x="16" y="12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1590" dirty="0"/>
            </a:p>
          </p:txBody>
        </p:sp>
        <p:sp>
          <p:nvSpPr>
            <p:cNvPr id="22" name="Freeform 16"/>
            <p:cNvSpPr>
              <a:spLocks/>
            </p:cNvSpPr>
            <p:nvPr userDrawn="1"/>
          </p:nvSpPr>
          <p:spPr bwMode="auto">
            <a:xfrm>
              <a:off x="20135866" y="39790446"/>
              <a:ext cx="296399" cy="377805"/>
            </a:xfrm>
            <a:custGeom>
              <a:avLst/>
              <a:gdLst>
                <a:gd name="T0" fmla="*/ 0 w 99"/>
                <a:gd name="T1" fmla="*/ 82 h 126"/>
                <a:gd name="T2" fmla="*/ 0 w 99"/>
                <a:gd name="T3" fmla="*/ 0 h 126"/>
                <a:gd name="T4" fmla="*/ 25 w 99"/>
                <a:gd name="T5" fmla="*/ 0 h 126"/>
                <a:gd name="T6" fmla="*/ 25 w 99"/>
                <a:gd name="T7" fmla="*/ 78 h 126"/>
                <a:gd name="T8" fmla="*/ 49 w 99"/>
                <a:gd name="T9" fmla="*/ 105 h 126"/>
                <a:gd name="T10" fmla="*/ 73 w 99"/>
                <a:gd name="T11" fmla="*/ 96 h 126"/>
                <a:gd name="T12" fmla="*/ 73 w 99"/>
                <a:gd name="T13" fmla="*/ 0 h 126"/>
                <a:gd name="T14" fmla="*/ 99 w 99"/>
                <a:gd name="T15" fmla="*/ 0 h 126"/>
                <a:gd name="T16" fmla="*/ 99 w 99"/>
                <a:gd name="T17" fmla="*/ 123 h 126"/>
                <a:gd name="T18" fmla="*/ 74 w 99"/>
                <a:gd name="T19" fmla="*/ 123 h 126"/>
                <a:gd name="T20" fmla="*/ 74 w 99"/>
                <a:gd name="T21" fmla="*/ 114 h 126"/>
                <a:gd name="T22" fmla="*/ 40 w 99"/>
                <a:gd name="T23" fmla="*/ 126 h 126"/>
                <a:gd name="T24" fmla="*/ 0 w 99"/>
                <a:gd name="T25" fmla="*/ 82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126">
                  <a:moveTo>
                    <a:pt x="0" y="82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78"/>
                    <a:pt x="25" y="78"/>
                    <a:pt x="25" y="78"/>
                  </a:cubicBezTo>
                  <a:cubicBezTo>
                    <a:pt x="25" y="95"/>
                    <a:pt x="30" y="105"/>
                    <a:pt x="49" y="105"/>
                  </a:cubicBezTo>
                  <a:cubicBezTo>
                    <a:pt x="58" y="105"/>
                    <a:pt x="67" y="101"/>
                    <a:pt x="73" y="96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9" y="123"/>
                    <a:pt x="99" y="123"/>
                    <a:pt x="99" y="123"/>
                  </a:cubicBezTo>
                  <a:cubicBezTo>
                    <a:pt x="74" y="123"/>
                    <a:pt x="74" y="123"/>
                    <a:pt x="74" y="123"/>
                  </a:cubicBezTo>
                  <a:cubicBezTo>
                    <a:pt x="74" y="114"/>
                    <a:pt x="74" y="114"/>
                    <a:pt x="74" y="114"/>
                  </a:cubicBezTo>
                  <a:cubicBezTo>
                    <a:pt x="68" y="118"/>
                    <a:pt x="56" y="126"/>
                    <a:pt x="40" y="126"/>
                  </a:cubicBezTo>
                  <a:cubicBezTo>
                    <a:pt x="10" y="126"/>
                    <a:pt x="0" y="107"/>
                    <a:pt x="0" y="8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1590" dirty="0"/>
            </a:p>
          </p:txBody>
        </p:sp>
        <p:sp>
          <p:nvSpPr>
            <p:cNvPr id="23" name="Freeform 17"/>
            <p:cNvSpPr>
              <a:spLocks/>
            </p:cNvSpPr>
            <p:nvPr userDrawn="1"/>
          </p:nvSpPr>
          <p:spPr bwMode="auto">
            <a:xfrm>
              <a:off x="20492797" y="39692343"/>
              <a:ext cx="221256" cy="475908"/>
            </a:xfrm>
            <a:custGeom>
              <a:avLst/>
              <a:gdLst>
                <a:gd name="T0" fmla="*/ 17 w 74"/>
                <a:gd name="T1" fmla="*/ 123 h 159"/>
                <a:gd name="T2" fmla="*/ 17 w 74"/>
                <a:gd name="T3" fmla="*/ 52 h 159"/>
                <a:gd name="T4" fmla="*/ 0 w 74"/>
                <a:gd name="T5" fmla="*/ 52 h 159"/>
                <a:gd name="T6" fmla="*/ 0 w 74"/>
                <a:gd name="T7" fmla="*/ 33 h 159"/>
                <a:gd name="T8" fmla="*/ 18 w 74"/>
                <a:gd name="T9" fmla="*/ 33 h 159"/>
                <a:gd name="T10" fmla="*/ 22 w 74"/>
                <a:gd name="T11" fmla="*/ 0 h 159"/>
                <a:gd name="T12" fmla="*/ 43 w 74"/>
                <a:gd name="T13" fmla="*/ 0 h 159"/>
                <a:gd name="T14" fmla="*/ 43 w 74"/>
                <a:gd name="T15" fmla="*/ 33 h 159"/>
                <a:gd name="T16" fmla="*/ 71 w 74"/>
                <a:gd name="T17" fmla="*/ 33 h 159"/>
                <a:gd name="T18" fmla="*/ 71 w 74"/>
                <a:gd name="T19" fmla="*/ 52 h 159"/>
                <a:gd name="T20" fmla="*/ 43 w 74"/>
                <a:gd name="T21" fmla="*/ 52 h 159"/>
                <a:gd name="T22" fmla="*/ 43 w 74"/>
                <a:gd name="T23" fmla="*/ 119 h 159"/>
                <a:gd name="T24" fmla="*/ 59 w 74"/>
                <a:gd name="T25" fmla="*/ 138 h 159"/>
                <a:gd name="T26" fmla="*/ 74 w 74"/>
                <a:gd name="T27" fmla="*/ 135 h 159"/>
                <a:gd name="T28" fmla="*/ 74 w 74"/>
                <a:gd name="T29" fmla="*/ 155 h 159"/>
                <a:gd name="T30" fmla="*/ 53 w 74"/>
                <a:gd name="T31" fmla="*/ 159 h 159"/>
                <a:gd name="T32" fmla="*/ 17 w 74"/>
                <a:gd name="T33" fmla="*/ 123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4" h="159">
                  <a:moveTo>
                    <a:pt x="17" y="123"/>
                  </a:moveTo>
                  <a:cubicBezTo>
                    <a:pt x="17" y="52"/>
                    <a:pt x="17" y="52"/>
                    <a:pt x="17" y="52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71" y="33"/>
                    <a:pt x="71" y="33"/>
                    <a:pt x="71" y="33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43" y="52"/>
                    <a:pt x="43" y="52"/>
                    <a:pt x="43" y="52"/>
                  </a:cubicBezTo>
                  <a:cubicBezTo>
                    <a:pt x="43" y="119"/>
                    <a:pt x="43" y="119"/>
                    <a:pt x="43" y="119"/>
                  </a:cubicBezTo>
                  <a:cubicBezTo>
                    <a:pt x="43" y="132"/>
                    <a:pt x="47" y="138"/>
                    <a:pt x="59" y="138"/>
                  </a:cubicBezTo>
                  <a:cubicBezTo>
                    <a:pt x="65" y="138"/>
                    <a:pt x="70" y="136"/>
                    <a:pt x="74" y="135"/>
                  </a:cubicBezTo>
                  <a:cubicBezTo>
                    <a:pt x="74" y="155"/>
                    <a:pt x="74" y="155"/>
                    <a:pt x="74" y="155"/>
                  </a:cubicBezTo>
                  <a:cubicBezTo>
                    <a:pt x="70" y="156"/>
                    <a:pt x="62" y="159"/>
                    <a:pt x="53" y="159"/>
                  </a:cubicBezTo>
                  <a:cubicBezTo>
                    <a:pt x="29" y="159"/>
                    <a:pt x="17" y="149"/>
                    <a:pt x="17" y="12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1590" dirty="0"/>
            </a:p>
          </p:txBody>
        </p:sp>
        <p:sp>
          <p:nvSpPr>
            <p:cNvPr id="24" name="Freeform 18"/>
            <p:cNvSpPr>
              <a:spLocks noEditPoints="1"/>
            </p:cNvSpPr>
            <p:nvPr userDrawn="1"/>
          </p:nvSpPr>
          <p:spPr bwMode="auto">
            <a:xfrm>
              <a:off x="20753712" y="39784185"/>
              <a:ext cx="317272" cy="384066"/>
            </a:xfrm>
            <a:custGeom>
              <a:avLst/>
              <a:gdLst>
                <a:gd name="T0" fmla="*/ 0 w 106"/>
                <a:gd name="T1" fmla="*/ 64 h 128"/>
                <a:gd name="T2" fmla="*/ 57 w 106"/>
                <a:gd name="T3" fmla="*/ 0 h 128"/>
                <a:gd name="T4" fmla="*/ 106 w 106"/>
                <a:gd name="T5" fmla="*/ 55 h 128"/>
                <a:gd name="T6" fmla="*/ 105 w 106"/>
                <a:gd name="T7" fmla="*/ 66 h 128"/>
                <a:gd name="T8" fmla="*/ 26 w 106"/>
                <a:gd name="T9" fmla="*/ 66 h 128"/>
                <a:gd name="T10" fmla="*/ 63 w 106"/>
                <a:gd name="T11" fmla="*/ 108 h 128"/>
                <a:gd name="T12" fmla="*/ 98 w 106"/>
                <a:gd name="T13" fmla="*/ 100 h 128"/>
                <a:gd name="T14" fmla="*/ 98 w 106"/>
                <a:gd name="T15" fmla="*/ 120 h 128"/>
                <a:gd name="T16" fmla="*/ 61 w 106"/>
                <a:gd name="T17" fmla="*/ 128 h 128"/>
                <a:gd name="T18" fmla="*/ 0 w 106"/>
                <a:gd name="T19" fmla="*/ 64 h 128"/>
                <a:gd name="T20" fmla="*/ 80 w 106"/>
                <a:gd name="T21" fmla="*/ 49 h 128"/>
                <a:gd name="T22" fmla="*/ 80 w 106"/>
                <a:gd name="T23" fmla="*/ 48 h 128"/>
                <a:gd name="T24" fmla="*/ 57 w 106"/>
                <a:gd name="T25" fmla="*/ 20 h 128"/>
                <a:gd name="T26" fmla="*/ 27 w 106"/>
                <a:gd name="T27" fmla="*/ 49 h 128"/>
                <a:gd name="T28" fmla="*/ 80 w 106"/>
                <a:gd name="T29" fmla="*/ 49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6" h="128">
                  <a:moveTo>
                    <a:pt x="0" y="64"/>
                  </a:moveTo>
                  <a:cubicBezTo>
                    <a:pt x="0" y="28"/>
                    <a:pt x="21" y="0"/>
                    <a:pt x="57" y="0"/>
                  </a:cubicBezTo>
                  <a:cubicBezTo>
                    <a:pt x="93" y="0"/>
                    <a:pt x="106" y="28"/>
                    <a:pt x="106" y="55"/>
                  </a:cubicBezTo>
                  <a:cubicBezTo>
                    <a:pt x="106" y="59"/>
                    <a:pt x="105" y="62"/>
                    <a:pt x="105" y="66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7" y="91"/>
                    <a:pt x="36" y="108"/>
                    <a:pt x="63" y="108"/>
                  </a:cubicBezTo>
                  <a:cubicBezTo>
                    <a:pt x="77" y="108"/>
                    <a:pt x="89" y="104"/>
                    <a:pt x="98" y="100"/>
                  </a:cubicBezTo>
                  <a:cubicBezTo>
                    <a:pt x="98" y="120"/>
                    <a:pt x="98" y="120"/>
                    <a:pt x="98" y="120"/>
                  </a:cubicBezTo>
                  <a:cubicBezTo>
                    <a:pt x="90" y="124"/>
                    <a:pt x="76" y="128"/>
                    <a:pt x="61" y="128"/>
                  </a:cubicBezTo>
                  <a:cubicBezTo>
                    <a:pt x="19" y="128"/>
                    <a:pt x="0" y="102"/>
                    <a:pt x="0" y="64"/>
                  </a:cubicBezTo>
                  <a:moveTo>
                    <a:pt x="80" y="49"/>
                  </a:moveTo>
                  <a:cubicBezTo>
                    <a:pt x="80" y="48"/>
                    <a:pt x="80" y="48"/>
                    <a:pt x="80" y="48"/>
                  </a:cubicBezTo>
                  <a:cubicBezTo>
                    <a:pt x="80" y="34"/>
                    <a:pt x="72" y="20"/>
                    <a:pt x="57" y="20"/>
                  </a:cubicBezTo>
                  <a:cubicBezTo>
                    <a:pt x="42" y="20"/>
                    <a:pt x="30" y="28"/>
                    <a:pt x="27" y="49"/>
                  </a:cubicBezTo>
                  <a:lnTo>
                    <a:pt x="80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1590" dirty="0"/>
            </a:p>
          </p:txBody>
        </p:sp>
        <p:sp>
          <p:nvSpPr>
            <p:cNvPr id="25" name="Freeform 19"/>
            <p:cNvSpPr>
              <a:spLocks/>
            </p:cNvSpPr>
            <p:nvPr userDrawn="1"/>
          </p:nvSpPr>
          <p:spPr bwMode="auto">
            <a:xfrm>
              <a:off x="21283891" y="39640159"/>
              <a:ext cx="233780" cy="519743"/>
            </a:xfrm>
            <a:custGeom>
              <a:avLst/>
              <a:gdLst>
                <a:gd name="T0" fmla="*/ 19 w 78"/>
                <a:gd name="T1" fmla="*/ 69 h 173"/>
                <a:gd name="T2" fmla="*/ 0 w 78"/>
                <a:gd name="T3" fmla="*/ 69 h 173"/>
                <a:gd name="T4" fmla="*/ 0 w 78"/>
                <a:gd name="T5" fmla="*/ 50 h 173"/>
                <a:gd name="T6" fmla="*/ 19 w 78"/>
                <a:gd name="T7" fmla="*/ 50 h 173"/>
                <a:gd name="T8" fmla="*/ 19 w 78"/>
                <a:gd name="T9" fmla="*/ 37 h 173"/>
                <a:gd name="T10" fmla="*/ 58 w 78"/>
                <a:gd name="T11" fmla="*/ 0 h 173"/>
                <a:gd name="T12" fmla="*/ 78 w 78"/>
                <a:gd name="T13" fmla="*/ 3 h 173"/>
                <a:gd name="T14" fmla="*/ 78 w 78"/>
                <a:gd name="T15" fmla="*/ 22 h 173"/>
                <a:gd name="T16" fmla="*/ 64 w 78"/>
                <a:gd name="T17" fmla="*/ 20 h 173"/>
                <a:gd name="T18" fmla="*/ 44 w 78"/>
                <a:gd name="T19" fmla="*/ 39 h 173"/>
                <a:gd name="T20" fmla="*/ 44 w 78"/>
                <a:gd name="T21" fmla="*/ 50 h 173"/>
                <a:gd name="T22" fmla="*/ 73 w 78"/>
                <a:gd name="T23" fmla="*/ 50 h 173"/>
                <a:gd name="T24" fmla="*/ 73 w 78"/>
                <a:gd name="T25" fmla="*/ 69 h 173"/>
                <a:gd name="T26" fmla="*/ 44 w 78"/>
                <a:gd name="T27" fmla="*/ 69 h 173"/>
                <a:gd name="T28" fmla="*/ 44 w 78"/>
                <a:gd name="T29" fmla="*/ 173 h 173"/>
                <a:gd name="T30" fmla="*/ 19 w 78"/>
                <a:gd name="T31" fmla="*/ 173 h 173"/>
                <a:gd name="T32" fmla="*/ 19 w 78"/>
                <a:gd name="T33" fmla="*/ 6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8" h="173">
                  <a:moveTo>
                    <a:pt x="19" y="69"/>
                  </a:moveTo>
                  <a:cubicBezTo>
                    <a:pt x="0" y="69"/>
                    <a:pt x="0" y="69"/>
                    <a:pt x="0" y="69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9" y="12"/>
                    <a:pt x="33" y="0"/>
                    <a:pt x="58" y="0"/>
                  </a:cubicBezTo>
                  <a:cubicBezTo>
                    <a:pt x="66" y="0"/>
                    <a:pt x="74" y="1"/>
                    <a:pt x="78" y="3"/>
                  </a:cubicBezTo>
                  <a:cubicBezTo>
                    <a:pt x="78" y="22"/>
                    <a:pt x="78" y="22"/>
                    <a:pt x="78" y="22"/>
                  </a:cubicBezTo>
                  <a:cubicBezTo>
                    <a:pt x="74" y="21"/>
                    <a:pt x="70" y="20"/>
                    <a:pt x="64" y="20"/>
                  </a:cubicBezTo>
                  <a:cubicBezTo>
                    <a:pt x="50" y="20"/>
                    <a:pt x="44" y="25"/>
                    <a:pt x="44" y="39"/>
                  </a:cubicBezTo>
                  <a:cubicBezTo>
                    <a:pt x="44" y="50"/>
                    <a:pt x="44" y="50"/>
                    <a:pt x="44" y="50"/>
                  </a:cubicBezTo>
                  <a:cubicBezTo>
                    <a:pt x="73" y="50"/>
                    <a:pt x="73" y="50"/>
                    <a:pt x="73" y="50"/>
                  </a:cubicBezTo>
                  <a:cubicBezTo>
                    <a:pt x="73" y="69"/>
                    <a:pt x="73" y="69"/>
                    <a:pt x="73" y="69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4" y="173"/>
                    <a:pt x="44" y="173"/>
                    <a:pt x="44" y="173"/>
                  </a:cubicBezTo>
                  <a:cubicBezTo>
                    <a:pt x="19" y="173"/>
                    <a:pt x="19" y="173"/>
                    <a:pt x="19" y="173"/>
                  </a:cubicBezTo>
                  <a:lnTo>
                    <a:pt x="19" y="6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1590" dirty="0"/>
            </a:p>
          </p:txBody>
        </p:sp>
        <p:sp>
          <p:nvSpPr>
            <p:cNvPr id="26" name="Freeform 20"/>
            <p:cNvSpPr>
              <a:spLocks noEditPoints="1"/>
            </p:cNvSpPr>
            <p:nvPr userDrawn="1"/>
          </p:nvSpPr>
          <p:spPr bwMode="auto">
            <a:xfrm>
              <a:off x="21536456" y="39784185"/>
              <a:ext cx="333971" cy="384066"/>
            </a:xfrm>
            <a:custGeom>
              <a:avLst/>
              <a:gdLst>
                <a:gd name="T0" fmla="*/ 0 w 112"/>
                <a:gd name="T1" fmla="*/ 64 h 128"/>
                <a:gd name="T2" fmla="*/ 56 w 112"/>
                <a:gd name="T3" fmla="*/ 0 h 128"/>
                <a:gd name="T4" fmla="*/ 112 w 112"/>
                <a:gd name="T5" fmla="*/ 64 h 128"/>
                <a:gd name="T6" fmla="*/ 56 w 112"/>
                <a:gd name="T7" fmla="*/ 128 h 128"/>
                <a:gd name="T8" fmla="*/ 0 w 112"/>
                <a:gd name="T9" fmla="*/ 64 h 128"/>
                <a:gd name="T10" fmla="*/ 86 w 112"/>
                <a:gd name="T11" fmla="*/ 64 h 128"/>
                <a:gd name="T12" fmla="*/ 56 w 112"/>
                <a:gd name="T13" fmla="*/ 20 h 128"/>
                <a:gd name="T14" fmla="*/ 26 w 112"/>
                <a:gd name="T15" fmla="*/ 64 h 128"/>
                <a:gd name="T16" fmla="*/ 56 w 112"/>
                <a:gd name="T17" fmla="*/ 108 h 128"/>
                <a:gd name="T18" fmla="*/ 86 w 112"/>
                <a:gd name="T19" fmla="*/ 6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2" h="128">
                  <a:moveTo>
                    <a:pt x="0" y="64"/>
                  </a:moveTo>
                  <a:cubicBezTo>
                    <a:pt x="0" y="31"/>
                    <a:pt x="17" y="0"/>
                    <a:pt x="56" y="0"/>
                  </a:cubicBezTo>
                  <a:cubicBezTo>
                    <a:pt x="95" y="0"/>
                    <a:pt x="112" y="28"/>
                    <a:pt x="112" y="64"/>
                  </a:cubicBezTo>
                  <a:cubicBezTo>
                    <a:pt x="112" y="97"/>
                    <a:pt x="94" y="128"/>
                    <a:pt x="56" y="128"/>
                  </a:cubicBezTo>
                  <a:cubicBezTo>
                    <a:pt x="17" y="128"/>
                    <a:pt x="0" y="100"/>
                    <a:pt x="0" y="64"/>
                  </a:cubicBezTo>
                  <a:moveTo>
                    <a:pt x="86" y="64"/>
                  </a:moveTo>
                  <a:cubicBezTo>
                    <a:pt x="86" y="41"/>
                    <a:pt x="80" y="20"/>
                    <a:pt x="56" y="20"/>
                  </a:cubicBezTo>
                  <a:cubicBezTo>
                    <a:pt x="32" y="20"/>
                    <a:pt x="26" y="41"/>
                    <a:pt x="26" y="64"/>
                  </a:cubicBezTo>
                  <a:cubicBezTo>
                    <a:pt x="26" y="86"/>
                    <a:pt x="32" y="108"/>
                    <a:pt x="56" y="108"/>
                  </a:cubicBezTo>
                  <a:cubicBezTo>
                    <a:pt x="80" y="108"/>
                    <a:pt x="86" y="86"/>
                    <a:pt x="86" y="6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1590" dirty="0"/>
            </a:p>
          </p:txBody>
        </p:sp>
        <p:sp>
          <p:nvSpPr>
            <p:cNvPr id="27" name="Freeform 21"/>
            <p:cNvSpPr>
              <a:spLocks/>
            </p:cNvSpPr>
            <p:nvPr userDrawn="1"/>
          </p:nvSpPr>
          <p:spPr bwMode="auto">
            <a:xfrm>
              <a:off x="21943483" y="39784185"/>
              <a:ext cx="200383" cy="377805"/>
            </a:xfrm>
            <a:custGeom>
              <a:avLst/>
              <a:gdLst>
                <a:gd name="T0" fmla="*/ 0 w 67"/>
                <a:gd name="T1" fmla="*/ 2 h 126"/>
                <a:gd name="T2" fmla="*/ 26 w 67"/>
                <a:gd name="T3" fmla="*/ 2 h 126"/>
                <a:gd name="T4" fmla="*/ 26 w 67"/>
                <a:gd name="T5" fmla="*/ 15 h 126"/>
                <a:gd name="T6" fmla="*/ 57 w 67"/>
                <a:gd name="T7" fmla="*/ 0 h 126"/>
                <a:gd name="T8" fmla="*/ 67 w 67"/>
                <a:gd name="T9" fmla="*/ 2 h 126"/>
                <a:gd name="T10" fmla="*/ 67 w 67"/>
                <a:gd name="T11" fmla="*/ 25 h 126"/>
                <a:gd name="T12" fmla="*/ 54 w 67"/>
                <a:gd name="T13" fmla="*/ 23 h 126"/>
                <a:gd name="T14" fmla="*/ 26 w 67"/>
                <a:gd name="T15" fmla="*/ 33 h 126"/>
                <a:gd name="T16" fmla="*/ 26 w 67"/>
                <a:gd name="T17" fmla="*/ 126 h 126"/>
                <a:gd name="T18" fmla="*/ 0 w 67"/>
                <a:gd name="T19" fmla="*/ 126 h 126"/>
                <a:gd name="T20" fmla="*/ 0 w 67"/>
                <a:gd name="T21" fmla="*/ 2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" h="126">
                  <a:moveTo>
                    <a:pt x="0" y="2"/>
                  </a:moveTo>
                  <a:cubicBezTo>
                    <a:pt x="26" y="2"/>
                    <a:pt x="26" y="2"/>
                    <a:pt x="26" y="2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33" y="6"/>
                    <a:pt x="43" y="0"/>
                    <a:pt x="57" y="0"/>
                  </a:cubicBezTo>
                  <a:cubicBezTo>
                    <a:pt x="60" y="0"/>
                    <a:pt x="64" y="1"/>
                    <a:pt x="67" y="2"/>
                  </a:cubicBezTo>
                  <a:cubicBezTo>
                    <a:pt x="67" y="25"/>
                    <a:pt x="67" y="25"/>
                    <a:pt x="67" y="25"/>
                  </a:cubicBezTo>
                  <a:cubicBezTo>
                    <a:pt x="64" y="24"/>
                    <a:pt x="60" y="23"/>
                    <a:pt x="54" y="23"/>
                  </a:cubicBezTo>
                  <a:cubicBezTo>
                    <a:pt x="40" y="23"/>
                    <a:pt x="32" y="28"/>
                    <a:pt x="26" y="33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0" y="126"/>
                    <a:pt x="0" y="126"/>
                    <a:pt x="0" y="126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1590" dirty="0"/>
            </a:p>
          </p:txBody>
        </p:sp>
        <p:sp>
          <p:nvSpPr>
            <p:cNvPr id="28" name="Freeform 22"/>
            <p:cNvSpPr>
              <a:spLocks/>
            </p:cNvSpPr>
            <p:nvPr userDrawn="1"/>
          </p:nvSpPr>
          <p:spPr bwMode="auto">
            <a:xfrm>
              <a:off x="22392256" y="39688168"/>
              <a:ext cx="377805" cy="471734"/>
            </a:xfrm>
            <a:custGeom>
              <a:avLst/>
              <a:gdLst>
                <a:gd name="T0" fmla="*/ 0 w 181"/>
                <a:gd name="T1" fmla="*/ 0 h 226"/>
                <a:gd name="T2" fmla="*/ 37 w 181"/>
                <a:gd name="T3" fmla="*/ 0 h 226"/>
                <a:gd name="T4" fmla="*/ 37 w 181"/>
                <a:gd name="T5" fmla="*/ 94 h 226"/>
                <a:gd name="T6" fmla="*/ 144 w 181"/>
                <a:gd name="T7" fmla="*/ 94 h 226"/>
                <a:gd name="T8" fmla="*/ 144 w 181"/>
                <a:gd name="T9" fmla="*/ 0 h 226"/>
                <a:gd name="T10" fmla="*/ 181 w 181"/>
                <a:gd name="T11" fmla="*/ 0 h 226"/>
                <a:gd name="T12" fmla="*/ 181 w 181"/>
                <a:gd name="T13" fmla="*/ 226 h 226"/>
                <a:gd name="T14" fmla="*/ 144 w 181"/>
                <a:gd name="T15" fmla="*/ 226 h 226"/>
                <a:gd name="T16" fmla="*/ 144 w 181"/>
                <a:gd name="T17" fmla="*/ 124 h 226"/>
                <a:gd name="T18" fmla="*/ 37 w 181"/>
                <a:gd name="T19" fmla="*/ 124 h 226"/>
                <a:gd name="T20" fmla="*/ 37 w 181"/>
                <a:gd name="T21" fmla="*/ 226 h 226"/>
                <a:gd name="T22" fmla="*/ 0 w 181"/>
                <a:gd name="T23" fmla="*/ 226 h 226"/>
                <a:gd name="T24" fmla="*/ 0 w 181"/>
                <a:gd name="T25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1" h="226">
                  <a:moveTo>
                    <a:pt x="0" y="0"/>
                  </a:moveTo>
                  <a:lnTo>
                    <a:pt x="37" y="0"/>
                  </a:lnTo>
                  <a:lnTo>
                    <a:pt x="37" y="94"/>
                  </a:lnTo>
                  <a:lnTo>
                    <a:pt x="144" y="94"/>
                  </a:lnTo>
                  <a:lnTo>
                    <a:pt x="144" y="0"/>
                  </a:lnTo>
                  <a:lnTo>
                    <a:pt x="181" y="0"/>
                  </a:lnTo>
                  <a:lnTo>
                    <a:pt x="181" y="226"/>
                  </a:lnTo>
                  <a:lnTo>
                    <a:pt x="144" y="226"/>
                  </a:lnTo>
                  <a:lnTo>
                    <a:pt x="144" y="124"/>
                  </a:lnTo>
                  <a:lnTo>
                    <a:pt x="37" y="124"/>
                  </a:lnTo>
                  <a:lnTo>
                    <a:pt x="37" y="226"/>
                  </a:lnTo>
                  <a:lnTo>
                    <a:pt x="0" y="22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1590" dirty="0"/>
            </a:p>
          </p:txBody>
        </p:sp>
        <p:sp>
          <p:nvSpPr>
            <p:cNvPr id="29" name="Freeform 23"/>
            <p:cNvSpPr>
              <a:spLocks noEditPoints="1"/>
            </p:cNvSpPr>
            <p:nvPr userDrawn="1"/>
          </p:nvSpPr>
          <p:spPr bwMode="auto">
            <a:xfrm>
              <a:off x="22853554" y="39784185"/>
              <a:ext cx="315186" cy="384066"/>
            </a:xfrm>
            <a:custGeom>
              <a:avLst/>
              <a:gdLst>
                <a:gd name="T0" fmla="*/ 0 w 105"/>
                <a:gd name="T1" fmla="*/ 64 h 128"/>
                <a:gd name="T2" fmla="*/ 56 w 105"/>
                <a:gd name="T3" fmla="*/ 0 h 128"/>
                <a:gd name="T4" fmla="*/ 105 w 105"/>
                <a:gd name="T5" fmla="*/ 55 h 128"/>
                <a:gd name="T6" fmla="*/ 105 w 105"/>
                <a:gd name="T7" fmla="*/ 66 h 128"/>
                <a:gd name="T8" fmla="*/ 26 w 105"/>
                <a:gd name="T9" fmla="*/ 66 h 128"/>
                <a:gd name="T10" fmla="*/ 62 w 105"/>
                <a:gd name="T11" fmla="*/ 108 h 128"/>
                <a:gd name="T12" fmla="*/ 98 w 105"/>
                <a:gd name="T13" fmla="*/ 100 h 128"/>
                <a:gd name="T14" fmla="*/ 98 w 105"/>
                <a:gd name="T15" fmla="*/ 120 h 128"/>
                <a:gd name="T16" fmla="*/ 61 w 105"/>
                <a:gd name="T17" fmla="*/ 128 h 128"/>
                <a:gd name="T18" fmla="*/ 0 w 105"/>
                <a:gd name="T19" fmla="*/ 64 h 128"/>
                <a:gd name="T20" fmla="*/ 80 w 105"/>
                <a:gd name="T21" fmla="*/ 49 h 128"/>
                <a:gd name="T22" fmla="*/ 80 w 105"/>
                <a:gd name="T23" fmla="*/ 48 h 128"/>
                <a:gd name="T24" fmla="*/ 56 w 105"/>
                <a:gd name="T25" fmla="*/ 20 h 128"/>
                <a:gd name="T26" fmla="*/ 27 w 105"/>
                <a:gd name="T27" fmla="*/ 49 h 128"/>
                <a:gd name="T28" fmla="*/ 80 w 105"/>
                <a:gd name="T29" fmla="*/ 49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5" h="128">
                  <a:moveTo>
                    <a:pt x="0" y="64"/>
                  </a:moveTo>
                  <a:cubicBezTo>
                    <a:pt x="0" y="28"/>
                    <a:pt x="20" y="0"/>
                    <a:pt x="56" y="0"/>
                  </a:cubicBezTo>
                  <a:cubicBezTo>
                    <a:pt x="93" y="0"/>
                    <a:pt x="105" y="28"/>
                    <a:pt x="105" y="55"/>
                  </a:cubicBezTo>
                  <a:cubicBezTo>
                    <a:pt x="105" y="59"/>
                    <a:pt x="105" y="62"/>
                    <a:pt x="105" y="66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6" y="91"/>
                    <a:pt x="36" y="108"/>
                    <a:pt x="62" y="108"/>
                  </a:cubicBezTo>
                  <a:cubicBezTo>
                    <a:pt x="77" y="108"/>
                    <a:pt x="89" y="104"/>
                    <a:pt x="98" y="100"/>
                  </a:cubicBezTo>
                  <a:cubicBezTo>
                    <a:pt x="98" y="120"/>
                    <a:pt x="98" y="120"/>
                    <a:pt x="98" y="120"/>
                  </a:cubicBezTo>
                  <a:cubicBezTo>
                    <a:pt x="89" y="124"/>
                    <a:pt x="75" y="128"/>
                    <a:pt x="61" y="128"/>
                  </a:cubicBezTo>
                  <a:cubicBezTo>
                    <a:pt x="19" y="128"/>
                    <a:pt x="0" y="102"/>
                    <a:pt x="0" y="64"/>
                  </a:cubicBezTo>
                  <a:moveTo>
                    <a:pt x="80" y="49"/>
                  </a:moveTo>
                  <a:cubicBezTo>
                    <a:pt x="80" y="48"/>
                    <a:pt x="80" y="48"/>
                    <a:pt x="80" y="48"/>
                  </a:cubicBezTo>
                  <a:cubicBezTo>
                    <a:pt x="80" y="34"/>
                    <a:pt x="72" y="20"/>
                    <a:pt x="56" y="20"/>
                  </a:cubicBezTo>
                  <a:cubicBezTo>
                    <a:pt x="41" y="20"/>
                    <a:pt x="29" y="28"/>
                    <a:pt x="27" y="49"/>
                  </a:cubicBezTo>
                  <a:lnTo>
                    <a:pt x="80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1590" dirty="0"/>
            </a:p>
          </p:txBody>
        </p:sp>
        <p:sp>
          <p:nvSpPr>
            <p:cNvPr id="30" name="Freeform 24"/>
            <p:cNvSpPr>
              <a:spLocks noEditPoints="1"/>
            </p:cNvSpPr>
            <p:nvPr userDrawn="1"/>
          </p:nvSpPr>
          <p:spPr bwMode="auto">
            <a:xfrm>
              <a:off x="23216747" y="39784185"/>
              <a:ext cx="319360" cy="384066"/>
            </a:xfrm>
            <a:custGeom>
              <a:avLst/>
              <a:gdLst>
                <a:gd name="T0" fmla="*/ 71 w 107"/>
                <a:gd name="T1" fmla="*/ 114 h 128"/>
                <a:gd name="T2" fmla="*/ 39 w 107"/>
                <a:gd name="T3" fmla="*/ 128 h 128"/>
                <a:gd name="T4" fmla="*/ 0 w 107"/>
                <a:gd name="T5" fmla="*/ 93 h 128"/>
                <a:gd name="T6" fmla="*/ 55 w 107"/>
                <a:gd name="T7" fmla="*/ 55 h 128"/>
                <a:gd name="T8" fmla="*/ 68 w 107"/>
                <a:gd name="T9" fmla="*/ 55 h 128"/>
                <a:gd name="T10" fmla="*/ 68 w 107"/>
                <a:gd name="T11" fmla="*/ 46 h 128"/>
                <a:gd name="T12" fmla="*/ 42 w 107"/>
                <a:gd name="T13" fmla="*/ 21 h 128"/>
                <a:gd name="T14" fmla="*/ 11 w 107"/>
                <a:gd name="T15" fmla="*/ 28 h 128"/>
                <a:gd name="T16" fmla="*/ 11 w 107"/>
                <a:gd name="T17" fmla="*/ 7 h 128"/>
                <a:gd name="T18" fmla="*/ 47 w 107"/>
                <a:gd name="T19" fmla="*/ 0 h 128"/>
                <a:gd name="T20" fmla="*/ 93 w 107"/>
                <a:gd name="T21" fmla="*/ 41 h 128"/>
                <a:gd name="T22" fmla="*/ 93 w 107"/>
                <a:gd name="T23" fmla="*/ 97 h 128"/>
                <a:gd name="T24" fmla="*/ 102 w 107"/>
                <a:gd name="T25" fmla="*/ 108 h 128"/>
                <a:gd name="T26" fmla="*/ 107 w 107"/>
                <a:gd name="T27" fmla="*/ 107 h 128"/>
                <a:gd name="T28" fmla="*/ 107 w 107"/>
                <a:gd name="T29" fmla="*/ 125 h 128"/>
                <a:gd name="T30" fmla="*/ 92 w 107"/>
                <a:gd name="T31" fmla="*/ 128 h 128"/>
                <a:gd name="T32" fmla="*/ 71 w 107"/>
                <a:gd name="T33" fmla="*/ 114 h 128"/>
                <a:gd name="T34" fmla="*/ 68 w 107"/>
                <a:gd name="T35" fmla="*/ 100 h 128"/>
                <a:gd name="T36" fmla="*/ 68 w 107"/>
                <a:gd name="T37" fmla="*/ 71 h 128"/>
                <a:gd name="T38" fmla="*/ 58 w 107"/>
                <a:gd name="T39" fmla="*/ 71 h 128"/>
                <a:gd name="T40" fmla="*/ 26 w 107"/>
                <a:gd name="T41" fmla="*/ 91 h 128"/>
                <a:gd name="T42" fmla="*/ 46 w 107"/>
                <a:gd name="T43" fmla="*/ 108 h 128"/>
                <a:gd name="T44" fmla="*/ 68 w 107"/>
                <a:gd name="T45" fmla="*/ 10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7" h="128">
                  <a:moveTo>
                    <a:pt x="71" y="114"/>
                  </a:moveTo>
                  <a:cubicBezTo>
                    <a:pt x="65" y="121"/>
                    <a:pt x="53" y="128"/>
                    <a:pt x="39" y="128"/>
                  </a:cubicBezTo>
                  <a:cubicBezTo>
                    <a:pt x="15" y="128"/>
                    <a:pt x="0" y="114"/>
                    <a:pt x="0" y="93"/>
                  </a:cubicBezTo>
                  <a:cubicBezTo>
                    <a:pt x="0" y="67"/>
                    <a:pt x="21" y="55"/>
                    <a:pt x="55" y="55"/>
                  </a:cubicBezTo>
                  <a:cubicBezTo>
                    <a:pt x="59" y="55"/>
                    <a:pt x="64" y="55"/>
                    <a:pt x="68" y="55"/>
                  </a:cubicBezTo>
                  <a:cubicBezTo>
                    <a:pt x="68" y="46"/>
                    <a:pt x="68" y="46"/>
                    <a:pt x="68" y="46"/>
                  </a:cubicBezTo>
                  <a:cubicBezTo>
                    <a:pt x="68" y="28"/>
                    <a:pt x="60" y="21"/>
                    <a:pt x="42" y="21"/>
                  </a:cubicBezTo>
                  <a:cubicBezTo>
                    <a:pt x="29" y="21"/>
                    <a:pt x="19" y="24"/>
                    <a:pt x="11" y="28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20" y="3"/>
                    <a:pt x="32" y="0"/>
                    <a:pt x="47" y="0"/>
                  </a:cubicBezTo>
                  <a:cubicBezTo>
                    <a:pt x="76" y="0"/>
                    <a:pt x="93" y="12"/>
                    <a:pt x="93" y="41"/>
                  </a:cubicBezTo>
                  <a:cubicBezTo>
                    <a:pt x="93" y="97"/>
                    <a:pt x="93" y="97"/>
                    <a:pt x="93" y="97"/>
                  </a:cubicBezTo>
                  <a:cubicBezTo>
                    <a:pt x="93" y="105"/>
                    <a:pt x="96" y="108"/>
                    <a:pt x="102" y="108"/>
                  </a:cubicBezTo>
                  <a:cubicBezTo>
                    <a:pt x="103" y="108"/>
                    <a:pt x="105" y="107"/>
                    <a:pt x="107" y="107"/>
                  </a:cubicBezTo>
                  <a:cubicBezTo>
                    <a:pt x="107" y="125"/>
                    <a:pt x="107" y="125"/>
                    <a:pt x="107" y="125"/>
                  </a:cubicBezTo>
                  <a:cubicBezTo>
                    <a:pt x="104" y="126"/>
                    <a:pt x="100" y="128"/>
                    <a:pt x="92" y="128"/>
                  </a:cubicBezTo>
                  <a:cubicBezTo>
                    <a:pt x="81" y="128"/>
                    <a:pt x="74" y="122"/>
                    <a:pt x="71" y="114"/>
                  </a:cubicBezTo>
                  <a:moveTo>
                    <a:pt x="68" y="100"/>
                  </a:moveTo>
                  <a:cubicBezTo>
                    <a:pt x="68" y="71"/>
                    <a:pt x="68" y="71"/>
                    <a:pt x="68" y="71"/>
                  </a:cubicBezTo>
                  <a:cubicBezTo>
                    <a:pt x="66" y="71"/>
                    <a:pt x="61" y="71"/>
                    <a:pt x="58" y="71"/>
                  </a:cubicBezTo>
                  <a:cubicBezTo>
                    <a:pt x="37" y="71"/>
                    <a:pt x="26" y="77"/>
                    <a:pt x="26" y="91"/>
                  </a:cubicBezTo>
                  <a:cubicBezTo>
                    <a:pt x="26" y="102"/>
                    <a:pt x="33" y="108"/>
                    <a:pt x="46" y="108"/>
                  </a:cubicBezTo>
                  <a:cubicBezTo>
                    <a:pt x="55" y="108"/>
                    <a:pt x="63" y="105"/>
                    <a:pt x="68" y="10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1590" dirty="0"/>
            </a:p>
          </p:txBody>
        </p:sp>
        <p:sp>
          <p:nvSpPr>
            <p:cNvPr id="31" name="Rectangle 25"/>
            <p:cNvSpPr>
              <a:spLocks noChangeArrowheads="1"/>
            </p:cNvSpPr>
            <p:nvPr userDrawn="1"/>
          </p:nvSpPr>
          <p:spPr bwMode="auto">
            <a:xfrm>
              <a:off x="23600814" y="39646422"/>
              <a:ext cx="73057" cy="51348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1590" dirty="0"/>
            </a:p>
          </p:txBody>
        </p:sp>
        <p:sp>
          <p:nvSpPr>
            <p:cNvPr id="32" name="Freeform 26"/>
            <p:cNvSpPr>
              <a:spLocks/>
            </p:cNvSpPr>
            <p:nvPr userDrawn="1"/>
          </p:nvSpPr>
          <p:spPr bwMode="auto">
            <a:xfrm>
              <a:off x="23734402" y="39692343"/>
              <a:ext cx="221256" cy="475908"/>
            </a:xfrm>
            <a:custGeom>
              <a:avLst/>
              <a:gdLst>
                <a:gd name="T0" fmla="*/ 17 w 74"/>
                <a:gd name="T1" fmla="*/ 123 h 159"/>
                <a:gd name="T2" fmla="*/ 17 w 74"/>
                <a:gd name="T3" fmla="*/ 52 h 159"/>
                <a:gd name="T4" fmla="*/ 0 w 74"/>
                <a:gd name="T5" fmla="*/ 52 h 159"/>
                <a:gd name="T6" fmla="*/ 0 w 74"/>
                <a:gd name="T7" fmla="*/ 33 h 159"/>
                <a:gd name="T8" fmla="*/ 18 w 74"/>
                <a:gd name="T9" fmla="*/ 33 h 159"/>
                <a:gd name="T10" fmla="*/ 22 w 74"/>
                <a:gd name="T11" fmla="*/ 0 h 159"/>
                <a:gd name="T12" fmla="*/ 43 w 74"/>
                <a:gd name="T13" fmla="*/ 0 h 159"/>
                <a:gd name="T14" fmla="*/ 43 w 74"/>
                <a:gd name="T15" fmla="*/ 33 h 159"/>
                <a:gd name="T16" fmla="*/ 71 w 74"/>
                <a:gd name="T17" fmla="*/ 33 h 159"/>
                <a:gd name="T18" fmla="*/ 71 w 74"/>
                <a:gd name="T19" fmla="*/ 52 h 159"/>
                <a:gd name="T20" fmla="*/ 43 w 74"/>
                <a:gd name="T21" fmla="*/ 52 h 159"/>
                <a:gd name="T22" fmla="*/ 43 w 74"/>
                <a:gd name="T23" fmla="*/ 119 h 159"/>
                <a:gd name="T24" fmla="*/ 59 w 74"/>
                <a:gd name="T25" fmla="*/ 138 h 159"/>
                <a:gd name="T26" fmla="*/ 74 w 74"/>
                <a:gd name="T27" fmla="*/ 135 h 159"/>
                <a:gd name="T28" fmla="*/ 74 w 74"/>
                <a:gd name="T29" fmla="*/ 155 h 159"/>
                <a:gd name="T30" fmla="*/ 53 w 74"/>
                <a:gd name="T31" fmla="*/ 159 h 159"/>
                <a:gd name="T32" fmla="*/ 17 w 74"/>
                <a:gd name="T33" fmla="*/ 123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4" h="159">
                  <a:moveTo>
                    <a:pt x="17" y="123"/>
                  </a:moveTo>
                  <a:cubicBezTo>
                    <a:pt x="17" y="52"/>
                    <a:pt x="17" y="52"/>
                    <a:pt x="17" y="52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8" y="33"/>
                    <a:pt x="18" y="33"/>
                    <a:pt x="18" y="33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3" y="33"/>
                    <a:pt x="43" y="33"/>
                    <a:pt x="43" y="33"/>
                  </a:cubicBezTo>
                  <a:cubicBezTo>
                    <a:pt x="71" y="33"/>
                    <a:pt x="71" y="33"/>
                    <a:pt x="71" y="33"/>
                  </a:cubicBezTo>
                  <a:cubicBezTo>
                    <a:pt x="71" y="52"/>
                    <a:pt x="71" y="52"/>
                    <a:pt x="71" y="52"/>
                  </a:cubicBezTo>
                  <a:cubicBezTo>
                    <a:pt x="43" y="52"/>
                    <a:pt x="43" y="52"/>
                    <a:pt x="43" y="52"/>
                  </a:cubicBezTo>
                  <a:cubicBezTo>
                    <a:pt x="43" y="119"/>
                    <a:pt x="43" y="119"/>
                    <a:pt x="43" y="119"/>
                  </a:cubicBezTo>
                  <a:cubicBezTo>
                    <a:pt x="43" y="132"/>
                    <a:pt x="47" y="138"/>
                    <a:pt x="59" y="138"/>
                  </a:cubicBezTo>
                  <a:cubicBezTo>
                    <a:pt x="65" y="138"/>
                    <a:pt x="70" y="136"/>
                    <a:pt x="74" y="135"/>
                  </a:cubicBezTo>
                  <a:cubicBezTo>
                    <a:pt x="74" y="155"/>
                    <a:pt x="74" y="155"/>
                    <a:pt x="74" y="155"/>
                  </a:cubicBezTo>
                  <a:cubicBezTo>
                    <a:pt x="70" y="156"/>
                    <a:pt x="62" y="159"/>
                    <a:pt x="53" y="159"/>
                  </a:cubicBezTo>
                  <a:cubicBezTo>
                    <a:pt x="29" y="159"/>
                    <a:pt x="17" y="149"/>
                    <a:pt x="17" y="12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1590" dirty="0"/>
            </a:p>
          </p:txBody>
        </p:sp>
        <p:sp>
          <p:nvSpPr>
            <p:cNvPr id="33" name="Freeform 27"/>
            <p:cNvSpPr>
              <a:spLocks/>
            </p:cNvSpPr>
            <p:nvPr userDrawn="1"/>
          </p:nvSpPr>
          <p:spPr bwMode="auto">
            <a:xfrm>
              <a:off x="24022452" y="39646422"/>
              <a:ext cx="296399" cy="513480"/>
            </a:xfrm>
            <a:custGeom>
              <a:avLst/>
              <a:gdLst>
                <a:gd name="T0" fmla="*/ 0 w 99"/>
                <a:gd name="T1" fmla="*/ 0 h 171"/>
                <a:gd name="T2" fmla="*/ 25 w 99"/>
                <a:gd name="T3" fmla="*/ 0 h 171"/>
                <a:gd name="T4" fmla="*/ 25 w 99"/>
                <a:gd name="T5" fmla="*/ 58 h 171"/>
                <a:gd name="T6" fmla="*/ 59 w 99"/>
                <a:gd name="T7" fmla="*/ 46 h 171"/>
                <a:gd name="T8" fmla="*/ 99 w 99"/>
                <a:gd name="T9" fmla="*/ 90 h 171"/>
                <a:gd name="T10" fmla="*/ 99 w 99"/>
                <a:gd name="T11" fmla="*/ 171 h 171"/>
                <a:gd name="T12" fmla="*/ 74 w 99"/>
                <a:gd name="T13" fmla="*/ 171 h 171"/>
                <a:gd name="T14" fmla="*/ 74 w 99"/>
                <a:gd name="T15" fmla="*/ 94 h 171"/>
                <a:gd name="T16" fmla="*/ 51 w 99"/>
                <a:gd name="T17" fmla="*/ 67 h 171"/>
                <a:gd name="T18" fmla="*/ 26 w 99"/>
                <a:gd name="T19" fmla="*/ 75 h 171"/>
                <a:gd name="T20" fmla="*/ 26 w 99"/>
                <a:gd name="T21" fmla="*/ 171 h 171"/>
                <a:gd name="T22" fmla="*/ 0 w 99"/>
                <a:gd name="T23" fmla="*/ 171 h 171"/>
                <a:gd name="T24" fmla="*/ 0 w 99"/>
                <a:gd name="T25" fmla="*/ 0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171">
                  <a:moveTo>
                    <a:pt x="0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25" y="58"/>
                    <a:pt x="25" y="58"/>
                    <a:pt x="25" y="58"/>
                  </a:cubicBezTo>
                  <a:cubicBezTo>
                    <a:pt x="31" y="53"/>
                    <a:pt x="43" y="46"/>
                    <a:pt x="59" y="46"/>
                  </a:cubicBezTo>
                  <a:cubicBezTo>
                    <a:pt x="89" y="46"/>
                    <a:pt x="99" y="65"/>
                    <a:pt x="99" y="90"/>
                  </a:cubicBezTo>
                  <a:cubicBezTo>
                    <a:pt x="99" y="171"/>
                    <a:pt x="99" y="171"/>
                    <a:pt x="99" y="171"/>
                  </a:cubicBezTo>
                  <a:cubicBezTo>
                    <a:pt x="74" y="171"/>
                    <a:pt x="74" y="171"/>
                    <a:pt x="74" y="171"/>
                  </a:cubicBezTo>
                  <a:cubicBezTo>
                    <a:pt x="74" y="94"/>
                    <a:pt x="74" y="94"/>
                    <a:pt x="74" y="94"/>
                  </a:cubicBezTo>
                  <a:cubicBezTo>
                    <a:pt x="74" y="77"/>
                    <a:pt x="69" y="67"/>
                    <a:pt x="51" y="67"/>
                  </a:cubicBezTo>
                  <a:cubicBezTo>
                    <a:pt x="41" y="67"/>
                    <a:pt x="31" y="71"/>
                    <a:pt x="26" y="75"/>
                  </a:cubicBezTo>
                  <a:cubicBezTo>
                    <a:pt x="26" y="171"/>
                    <a:pt x="26" y="171"/>
                    <a:pt x="26" y="171"/>
                  </a:cubicBezTo>
                  <a:cubicBezTo>
                    <a:pt x="0" y="171"/>
                    <a:pt x="0" y="171"/>
                    <a:pt x="0" y="171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1590" dirty="0"/>
            </a:p>
          </p:txBody>
        </p:sp>
        <p:sp>
          <p:nvSpPr>
            <p:cNvPr id="34" name="Freeform 28"/>
            <p:cNvSpPr>
              <a:spLocks/>
            </p:cNvSpPr>
            <p:nvPr userDrawn="1"/>
          </p:nvSpPr>
          <p:spPr bwMode="auto">
            <a:xfrm>
              <a:off x="24581853" y="39681906"/>
              <a:ext cx="292225" cy="486346"/>
            </a:xfrm>
            <a:custGeom>
              <a:avLst/>
              <a:gdLst>
                <a:gd name="T0" fmla="*/ 0 w 97"/>
                <a:gd name="T1" fmla="*/ 153 h 162"/>
                <a:gd name="T2" fmla="*/ 0 w 97"/>
                <a:gd name="T3" fmla="*/ 130 h 162"/>
                <a:gd name="T4" fmla="*/ 39 w 97"/>
                <a:gd name="T5" fmla="*/ 140 h 162"/>
                <a:gd name="T6" fmla="*/ 69 w 97"/>
                <a:gd name="T7" fmla="*/ 117 h 162"/>
                <a:gd name="T8" fmla="*/ 33 w 97"/>
                <a:gd name="T9" fmla="*/ 87 h 162"/>
                <a:gd name="T10" fmla="*/ 0 w 97"/>
                <a:gd name="T11" fmla="*/ 43 h 162"/>
                <a:gd name="T12" fmla="*/ 51 w 97"/>
                <a:gd name="T13" fmla="*/ 0 h 162"/>
                <a:gd name="T14" fmla="*/ 89 w 97"/>
                <a:gd name="T15" fmla="*/ 7 h 162"/>
                <a:gd name="T16" fmla="*/ 89 w 97"/>
                <a:gd name="T17" fmla="*/ 30 h 162"/>
                <a:gd name="T18" fmla="*/ 53 w 97"/>
                <a:gd name="T19" fmla="*/ 22 h 162"/>
                <a:gd name="T20" fmla="*/ 26 w 97"/>
                <a:gd name="T21" fmla="*/ 42 h 162"/>
                <a:gd name="T22" fmla="*/ 52 w 97"/>
                <a:gd name="T23" fmla="*/ 66 h 162"/>
                <a:gd name="T24" fmla="*/ 97 w 97"/>
                <a:gd name="T25" fmla="*/ 116 h 162"/>
                <a:gd name="T26" fmla="*/ 44 w 97"/>
                <a:gd name="T27" fmla="*/ 162 h 162"/>
                <a:gd name="T28" fmla="*/ 0 w 97"/>
                <a:gd name="T29" fmla="*/ 153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7" h="162">
                  <a:moveTo>
                    <a:pt x="0" y="153"/>
                  </a:moveTo>
                  <a:cubicBezTo>
                    <a:pt x="0" y="130"/>
                    <a:pt x="0" y="130"/>
                    <a:pt x="0" y="130"/>
                  </a:cubicBezTo>
                  <a:cubicBezTo>
                    <a:pt x="10" y="135"/>
                    <a:pt x="25" y="140"/>
                    <a:pt x="39" y="140"/>
                  </a:cubicBezTo>
                  <a:cubicBezTo>
                    <a:pt x="58" y="140"/>
                    <a:pt x="69" y="132"/>
                    <a:pt x="69" y="117"/>
                  </a:cubicBezTo>
                  <a:cubicBezTo>
                    <a:pt x="69" y="100"/>
                    <a:pt x="56" y="97"/>
                    <a:pt x="33" y="87"/>
                  </a:cubicBezTo>
                  <a:cubicBezTo>
                    <a:pt x="16" y="79"/>
                    <a:pt x="0" y="69"/>
                    <a:pt x="0" y="43"/>
                  </a:cubicBezTo>
                  <a:cubicBezTo>
                    <a:pt x="0" y="14"/>
                    <a:pt x="21" y="0"/>
                    <a:pt x="51" y="0"/>
                  </a:cubicBezTo>
                  <a:cubicBezTo>
                    <a:pt x="68" y="0"/>
                    <a:pt x="82" y="5"/>
                    <a:pt x="89" y="7"/>
                  </a:cubicBezTo>
                  <a:cubicBezTo>
                    <a:pt x="89" y="30"/>
                    <a:pt x="89" y="30"/>
                    <a:pt x="89" y="30"/>
                  </a:cubicBezTo>
                  <a:cubicBezTo>
                    <a:pt x="81" y="26"/>
                    <a:pt x="67" y="22"/>
                    <a:pt x="53" y="22"/>
                  </a:cubicBezTo>
                  <a:cubicBezTo>
                    <a:pt x="35" y="22"/>
                    <a:pt x="26" y="29"/>
                    <a:pt x="26" y="42"/>
                  </a:cubicBezTo>
                  <a:cubicBezTo>
                    <a:pt x="26" y="55"/>
                    <a:pt x="35" y="59"/>
                    <a:pt x="52" y="66"/>
                  </a:cubicBezTo>
                  <a:cubicBezTo>
                    <a:pt x="72" y="76"/>
                    <a:pt x="97" y="83"/>
                    <a:pt x="97" y="116"/>
                  </a:cubicBezTo>
                  <a:cubicBezTo>
                    <a:pt x="97" y="144"/>
                    <a:pt x="75" y="162"/>
                    <a:pt x="44" y="162"/>
                  </a:cubicBezTo>
                  <a:cubicBezTo>
                    <a:pt x="26" y="162"/>
                    <a:pt x="10" y="158"/>
                    <a:pt x="0" y="15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1590" dirty="0"/>
            </a:p>
          </p:txBody>
        </p:sp>
        <p:sp>
          <p:nvSpPr>
            <p:cNvPr id="35" name="Freeform 29"/>
            <p:cNvSpPr>
              <a:spLocks/>
            </p:cNvSpPr>
            <p:nvPr userDrawn="1"/>
          </p:nvSpPr>
          <p:spPr bwMode="auto">
            <a:xfrm>
              <a:off x="24926260" y="39784185"/>
              <a:ext cx="271351" cy="384066"/>
            </a:xfrm>
            <a:custGeom>
              <a:avLst/>
              <a:gdLst>
                <a:gd name="T0" fmla="*/ 0 w 90"/>
                <a:gd name="T1" fmla="*/ 66 h 128"/>
                <a:gd name="T2" fmla="*/ 58 w 90"/>
                <a:gd name="T3" fmla="*/ 0 h 128"/>
                <a:gd name="T4" fmla="*/ 88 w 90"/>
                <a:gd name="T5" fmla="*/ 6 h 128"/>
                <a:gd name="T6" fmla="*/ 88 w 90"/>
                <a:gd name="T7" fmla="*/ 26 h 128"/>
                <a:gd name="T8" fmla="*/ 60 w 90"/>
                <a:gd name="T9" fmla="*/ 20 h 128"/>
                <a:gd name="T10" fmla="*/ 26 w 90"/>
                <a:gd name="T11" fmla="*/ 66 h 128"/>
                <a:gd name="T12" fmla="*/ 62 w 90"/>
                <a:gd name="T13" fmla="*/ 107 h 128"/>
                <a:gd name="T14" fmla="*/ 90 w 90"/>
                <a:gd name="T15" fmla="*/ 101 h 128"/>
                <a:gd name="T16" fmla="*/ 90 w 90"/>
                <a:gd name="T17" fmla="*/ 121 h 128"/>
                <a:gd name="T18" fmla="*/ 59 w 90"/>
                <a:gd name="T19" fmla="*/ 128 h 128"/>
                <a:gd name="T20" fmla="*/ 0 w 90"/>
                <a:gd name="T21" fmla="*/ 6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0" h="128">
                  <a:moveTo>
                    <a:pt x="0" y="66"/>
                  </a:moveTo>
                  <a:cubicBezTo>
                    <a:pt x="0" y="29"/>
                    <a:pt x="19" y="0"/>
                    <a:pt x="58" y="0"/>
                  </a:cubicBezTo>
                  <a:cubicBezTo>
                    <a:pt x="73" y="0"/>
                    <a:pt x="81" y="3"/>
                    <a:pt x="88" y="6"/>
                  </a:cubicBezTo>
                  <a:cubicBezTo>
                    <a:pt x="88" y="26"/>
                    <a:pt x="88" y="26"/>
                    <a:pt x="88" y="26"/>
                  </a:cubicBezTo>
                  <a:cubicBezTo>
                    <a:pt x="81" y="23"/>
                    <a:pt x="72" y="20"/>
                    <a:pt x="60" y="20"/>
                  </a:cubicBezTo>
                  <a:cubicBezTo>
                    <a:pt x="36" y="20"/>
                    <a:pt x="26" y="37"/>
                    <a:pt x="26" y="66"/>
                  </a:cubicBezTo>
                  <a:cubicBezTo>
                    <a:pt x="26" y="93"/>
                    <a:pt x="39" y="107"/>
                    <a:pt x="62" y="107"/>
                  </a:cubicBezTo>
                  <a:cubicBezTo>
                    <a:pt x="75" y="107"/>
                    <a:pt x="83" y="105"/>
                    <a:pt x="90" y="101"/>
                  </a:cubicBezTo>
                  <a:cubicBezTo>
                    <a:pt x="90" y="121"/>
                    <a:pt x="90" y="121"/>
                    <a:pt x="90" y="121"/>
                  </a:cubicBezTo>
                  <a:cubicBezTo>
                    <a:pt x="83" y="125"/>
                    <a:pt x="73" y="128"/>
                    <a:pt x="59" y="128"/>
                  </a:cubicBezTo>
                  <a:cubicBezTo>
                    <a:pt x="21" y="128"/>
                    <a:pt x="0" y="104"/>
                    <a:pt x="0" y="6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1590" dirty="0"/>
            </a:p>
          </p:txBody>
        </p:sp>
        <p:sp>
          <p:nvSpPr>
            <p:cNvPr id="36" name="Freeform 30"/>
            <p:cNvSpPr>
              <a:spLocks noEditPoints="1"/>
            </p:cNvSpPr>
            <p:nvPr userDrawn="1"/>
          </p:nvSpPr>
          <p:spPr bwMode="auto">
            <a:xfrm>
              <a:off x="25262319" y="39631810"/>
              <a:ext cx="98105" cy="530179"/>
            </a:xfrm>
            <a:custGeom>
              <a:avLst/>
              <a:gdLst>
                <a:gd name="T0" fmla="*/ 0 w 33"/>
                <a:gd name="T1" fmla="*/ 16 h 177"/>
                <a:gd name="T2" fmla="*/ 17 w 33"/>
                <a:gd name="T3" fmla="*/ 0 h 177"/>
                <a:gd name="T4" fmla="*/ 33 w 33"/>
                <a:gd name="T5" fmla="*/ 16 h 177"/>
                <a:gd name="T6" fmla="*/ 17 w 33"/>
                <a:gd name="T7" fmla="*/ 32 h 177"/>
                <a:gd name="T8" fmla="*/ 0 w 33"/>
                <a:gd name="T9" fmla="*/ 16 h 177"/>
                <a:gd name="T10" fmla="*/ 4 w 33"/>
                <a:gd name="T11" fmla="*/ 53 h 177"/>
                <a:gd name="T12" fmla="*/ 29 w 33"/>
                <a:gd name="T13" fmla="*/ 53 h 177"/>
                <a:gd name="T14" fmla="*/ 29 w 33"/>
                <a:gd name="T15" fmla="*/ 177 h 177"/>
                <a:gd name="T16" fmla="*/ 4 w 33"/>
                <a:gd name="T17" fmla="*/ 177 h 177"/>
                <a:gd name="T18" fmla="*/ 4 w 33"/>
                <a:gd name="T19" fmla="*/ 53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" h="177">
                  <a:moveTo>
                    <a:pt x="0" y="16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6"/>
                  </a:cubicBezTo>
                  <a:cubicBezTo>
                    <a:pt x="33" y="25"/>
                    <a:pt x="26" y="32"/>
                    <a:pt x="17" y="32"/>
                  </a:cubicBezTo>
                  <a:cubicBezTo>
                    <a:pt x="7" y="32"/>
                    <a:pt x="0" y="25"/>
                    <a:pt x="0" y="16"/>
                  </a:cubicBezTo>
                  <a:moveTo>
                    <a:pt x="4" y="53"/>
                  </a:moveTo>
                  <a:cubicBezTo>
                    <a:pt x="29" y="53"/>
                    <a:pt x="29" y="53"/>
                    <a:pt x="29" y="53"/>
                  </a:cubicBezTo>
                  <a:cubicBezTo>
                    <a:pt x="29" y="177"/>
                    <a:pt x="29" y="177"/>
                    <a:pt x="29" y="177"/>
                  </a:cubicBezTo>
                  <a:cubicBezTo>
                    <a:pt x="4" y="177"/>
                    <a:pt x="4" y="177"/>
                    <a:pt x="4" y="177"/>
                  </a:cubicBezTo>
                  <a:lnTo>
                    <a:pt x="4" y="5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1590" dirty="0"/>
            </a:p>
          </p:txBody>
        </p:sp>
        <p:sp>
          <p:nvSpPr>
            <p:cNvPr id="37" name="Freeform 31"/>
            <p:cNvSpPr>
              <a:spLocks noEditPoints="1"/>
            </p:cNvSpPr>
            <p:nvPr userDrawn="1"/>
          </p:nvSpPr>
          <p:spPr bwMode="auto">
            <a:xfrm>
              <a:off x="25431391" y="39784185"/>
              <a:ext cx="313098" cy="384066"/>
            </a:xfrm>
            <a:custGeom>
              <a:avLst/>
              <a:gdLst>
                <a:gd name="T0" fmla="*/ 0 w 105"/>
                <a:gd name="T1" fmla="*/ 64 h 128"/>
                <a:gd name="T2" fmla="*/ 56 w 105"/>
                <a:gd name="T3" fmla="*/ 0 h 128"/>
                <a:gd name="T4" fmla="*/ 105 w 105"/>
                <a:gd name="T5" fmla="*/ 55 h 128"/>
                <a:gd name="T6" fmla="*/ 104 w 105"/>
                <a:gd name="T7" fmla="*/ 66 h 128"/>
                <a:gd name="T8" fmla="*/ 26 w 105"/>
                <a:gd name="T9" fmla="*/ 66 h 128"/>
                <a:gd name="T10" fmla="*/ 62 w 105"/>
                <a:gd name="T11" fmla="*/ 108 h 128"/>
                <a:gd name="T12" fmla="*/ 97 w 105"/>
                <a:gd name="T13" fmla="*/ 100 h 128"/>
                <a:gd name="T14" fmla="*/ 97 w 105"/>
                <a:gd name="T15" fmla="*/ 120 h 128"/>
                <a:gd name="T16" fmla="*/ 61 w 105"/>
                <a:gd name="T17" fmla="*/ 128 h 128"/>
                <a:gd name="T18" fmla="*/ 0 w 105"/>
                <a:gd name="T19" fmla="*/ 64 h 128"/>
                <a:gd name="T20" fmla="*/ 79 w 105"/>
                <a:gd name="T21" fmla="*/ 49 h 128"/>
                <a:gd name="T22" fmla="*/ 79 w 105"/>
                <a:gd name="T23" fmla="*/ 48 h 128"/>
                <a:gd name="T24" fmla="*/ 56 w 105"/>
                <a:gd name="T25" fmla="*/ 20 h 128"/>
                <a:gd name="T26" fmla="*/ 27 w 105"/>
                <a:gd name="T27" fmla="*/ 49 h 128"/>
                <a:gd name="T28" fmla="*/ 79 w 105"/>
                <a:gd name="T29" fmla="*/ 49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5" h="128">
                  <a:moveTo>
                    <a:pt x="0" y="64"/>
                  </a:moveTo>
                  <a:cubicBezTo>
                    <a:pt x="0" y="28"/>
                    <a:pt x="20" y="0"/>
                    <a:pt x="56" y="0"/>
                  </a:cubicBezTo>
                  <a:cubicBezTo>
                    <a:pt x="93" y="0"/>
                    <a:pt x="105" y="28"/>
                    <a:pt x="105" y="55"/>
                  </a:cubicBezTo>
                  <a:cubicBezTo>
                    <a:pt x="105" y="59"/>
                    <a:pt x="105" y="62"/>
                    <a:pt x="104" y="66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6" y="91"/>
                    <a:pt x="36" y="108"/>
                    <a:pt x="62" y="108"/>
                  </a:cubicBezTo>
                  <a:cubicBezTo>
                    <a:pt x="77" y="108"/>
                    <a:pt x="89" y="104"/>
                    <a:pt x="97" y="10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89" y="124"/>
                    <a:pt x="75" y="128"/>
                    <a:pt x="61" y="128"/>
                  </a:cubicBezTo>
                  <a:cubicBezTo>
                    <a:pt x="19" y="128"/>
                    <a:pt x="0" y="102"/>
                    <a:pt x="0" y="64"/>
                  </a:cubicBezTo>
                  <a:moveTo>
                    <a:pt x="79" y="49"/>
                  </a:moveTo>
                  <a:cubicBezTo>
                    <a:pt x="79" y="48"/>
                    <a:pt x="79" y="48"/>
                    <a:pt x="79" y="48"/>
                  </a:cubicBezTo>
                  <a:cubicBezTo>
                    <a:pt x="79" y="34"/>
                    <a:pt x="72" y="20"/>
                    <a:pt x="56" y="20"/>
                  </a:cubicBezTo>
                  <a:cubicBezTo>
                    <a:pt x="41" y="20"/>
                    <a:pt x="29" y="28"/>
                    <a:pt x="27" y="49"/>
                  </a:cubicBezTo>
                  <a:lnTo>
                    <a:pt x="79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1590" dirty="0"/>
            </a:p>
          </p:txBody>
        </p:sp>
        <p:sp>
          <p:nvSpPr>
            <p:cNvPr id="38" name="Freeform 32"/>
            <p:cNvSpPr>
              <a:spLocks/>
            </p:cNvSpPr>
            <p:nvPr userDrawn="1"/>
          </p:nvSpPr>
          <p:spPr bwMode="auto">
            <a:xfrm>
              <a:off x="25817545" y="39784185"/>
              <a:ext cx="298487" cy="377805"/>
            </a:xfrm>
            <a:custGeom>
              <a:avLst/>
              <a:gdLst>
                <a:gd name="T0" fmla="*/ 0 w 100"/>
                <a:gd name="T1" fmla="*/ 2 h 126"/>
                <a:gd name="T2" fmla="*/ 25 w 100"/>
                <a:gd name="T3" fmla="*/ 2 h 126"/>
                <a:gd name="T4" fmla="*/ 25 w 100"/>
                <a:gd name="T5" fmla="*/ 12 h 126"/>
                <a:gd name="T6" fmla="*/ 59 w 100"/>
                <a:gd name="T7" fmla="*/ 0 h 126"/>
                <a:gd name="T8" fmla="*/ 100 w 100"/>
                <a:gd name="T9" fmla="*/ 44 h 126"/>
                <a:gd name="T10" fmla="*/ 100 w 100"/>
                <a:gd name="T11" fmla="*/ 126 h 126"/>
                <a:gd name="T12" fmla="*/ 74 w 100"/>
                <a:gd name="T13" fmla="*/ 126 h 126"/>
                <a:gd name="T14" fmla="*/ 74 w 100"/>
                <a:gd name="T15" fmla="*/ 48 h 126"/>
                <a:gd name="T16" fmla="*/ 51 w 100"/>
                <a:gd name="T17" fmla="*/ 21 h 126"/>
                <a:gd name="T18" fmla="*/ 26 w 100"/>
                <a:gd name="T19" fmla="*/ 29 h 126"/>
                <a:gd name="T20" fmla="*/ 26 w 100"/>
                <a:gd name="T21" fmla="*/ 126 h 126"/>
                <a:gd name="T22" fmla="*/ 0 w 100"/>
                <a:gd name="T23" fmla="*/ 126 h 126"/>
                <a:gd name="T24" fmla="*/ 0 w 100"/>
                <a:gd name="T25" fmla="*/ 2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0" h="126">
                  <a:moveTo>
                    <a:pt x="0" y="2"/>
                  </a:moveTo>
                  <a:cubicBezTo>
                    <a:pt x="25" y="2"/>
                    <a:pt x="25" y="2"/>
                    <a:pt x="25" y="2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32" y="7"/>
                    <a:pt x="43" y="0"/>
                    <a:pt x="59" y="0"/>
                  </a:cubicBezTo>
                  <a:cubicBezTo>
                    <a:pt x="89" y="0"/>
                    <a:pt x="100" y="19"/>
                    <a:pt x="100" y="44"/>
                  </a:cubicBezTo>
                  <a:cubicBezTo>
                    <a:pt x="100" y="126"/>
                    <a:pt x="100" y="126"/>
                    <a:pt x="100" y="126"/>
                  </a:cubicBezTo>
                  <a:cubicBezTo>
                    <a:pt x="74" y="126"/>
                    <a:pt x="74" y="126"/>
                    <a:pt x="74" y="126"/>
                  </a:cubicBezTo>
                  <a:cubicBezTo>
                    <a:pt x="74" y="48"/>
                    <a:pt x="74" y="48"/>
                    <a:pt x="74" y="48"/>
                  </a:cubicBezTo>
                  <a:cubicBezTo>
                    <a:pt x="74" y="31"/>
                    <a:pt x="69" y="21"/>
                    <a:pt x="51" y="21"/>
                  </a:cubicBezTo>
                  <a:cubicBezTo>
                    <a:pt x="41" y="21"/>
                    <a:pt x="32" y="25"/>
                    <a:pt x="26" y="29"/>
                  </a:cubicBezTo>
                  <a:cubicBezTo>
                    <a:pt x="26" y="126"/>
                    <a:pt x="26" y="126"/>
                    <a:pt x="26" y="126"/>
                  </a:cubicBezTo>
                  <a:cubicBezTo>
                    <a:pt x="0" y="126"/>
                    <a:pt x="0" y="126"/>
                    <a:pt x="0" y="126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1590" dirty="0"/>
            </a:p>
          </p:txBody>
        </p:sp>
        <p:sp>
          <p:nvSpPr>
            <p:cNvPr id="39" name="Freeform 33"/>
            <p:cNvSpPr>
              <a:spLocks/>
            </p:cNvSpPr>
            <p:nvPr userDrawn="1"/>
          </p:nvSpPr>
          <p:spPr bwMode="auto">
            <a:xfrm>
              <a:off x="26184913" y="39784185"/>
              <a:ext cx="273439" cy="384066"/>
            </a:xfrm>
            <a:custGeom>
              <a:avLst/>
              <a:gdLst>
                <a:gd name="T0" fmla="*/ 0 w 91"/>
                <a:gd name="T1" fmla="*/ 66 h 128"/>
                <a:gd name="T2" fmla="*/ 58 w 91"/>
                <a:gd name="T3" fmla="*/ 0 h 128"/>
                <a:gd name="T4" fmla="*/ 88 w 91"/>
                <a:gd name="T5" fmla="*/ 6 h 128"/>
                <a:gd name="T6" fmla="*/ 88 w 91"/>
                <a:gd name="T7" fmla="*/ 26 h 128"/>
                <a:gd name="T8" fmla="*/ 61 w 91"/>
                <a:gd name="T9" fmla="*/ 20 h 128"/>
                <a:gd name="T10" fmla="*/ 26 w 91"/>
                <a:gd name="T11" fmla="*/ 66 h 128"/>
                <a:gd name="T12" fmla="*/ 62 w 91"/>
                <a:gd name="T13" fmla="*/ 107 h 128"/>
                <a:gd name="T14" fmla="*/ 91 w 91"/>
                <a:gd name="T15" fmla="*/ 101 h 128"/>
                <a:gd name="T16" fmla="*/ 91 w 91"/>
                <a:gd name="T17" fmla="*/ 121 h 128"/>
                <a:gd name="T18" fmla="*/ 59 w 91"/>
                <a:gd name="T19" fmla="*/ 128 h 128"/>
                <a:gd name="T20" fmla="*/ 0 w 91"/>
                <a:gd name="T21" fmla="*/ 6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91" h="128">
                  <a:moveTo>
                    <a:pt x="0" y="66"/>
                  </a:moveTo>
                  <a:cubicBezTo>
                    <a:pt x="0" y="29"/>
                    <a:pt x="19" y="0"/>
                    <a:pt x="58" y="0"/>
                  </a:cubicBezTo>
                  <a:cubicBezTo>
                    <a:pt x="73" y="0"/>
                    <a:pt x="82" y="3"/>
                    <a:pt x="88" y="6"/>
                  </a:cubicBezTo>
                  <a:cubicBezTo>
                    <a:pt x="88" y="26"/>
                    <a:pt x="88" y="26"/>
                    <a:pt x="88" y="26"/>
                  </a:cubicBezTo>
                  <a:cubicBezTo>
                    <a:pt x="81" y="23"/>
                    <a:pt x="73" y="20"/>
                    <a:pt x="61" y="20"/>
                  </a:cubicBezTo>
                  <a:cubicBezTo>
                    <a:pt x="37" y="20"/>
                    <a:pt x="26" y="37"/>
                    <a:pt x="26" y="66"/>
                  </a:cubicBezTo>
                  <a:cubicBezTo>
                    <a:pt x="26" y="93"/>
                    <a:pt x="40" y="107"/>
                    <a:pt x="62" y="107"/>
                  </a:cubicBezTo>
                  <a:cubicBezTo>
                    <a:pt x="76" y="107"/>
                    <a:pt x="84" y="105"/>
                    <a:pt x="91" y="101"/>
                  </a:cubicBezTo>
                  <a:cubicBezTo>
                    <a:pt x="91" y="121"/>
                    <a:pt x="91" y="121"/>
                    <a:pt x="91" y="121"/>
                  </a:cubicBezTo>
                  <a:cubicBezTo>
                    <a:pt x="83" y="125"/>
                    <a:pt x="73" y="128"/>
                    <a:pt x="59" y="128"/>
                  </a:cubicBezTo>
                  <a:cubicBezTo>
                    <a:pt x="21" y="128"/>
                    <a:pt x="0" y="104"/>
                    <a:pt x="0" y="6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1590" dirty="0"/>
            </a:p>
          </p:txBody>
        </p:sp>
        <p:sp>
          <p:nvSpPr>
            <p:cNvPr id="40" name="Freeform 34"/>
            <p:cNvSpPr>
              <a:spLocks noEditPoints="1"/>
            </p:cNvSpPr>
            <p:nvPr userDrawn="1"/>
          </p:nvSpPr>
          <p:spPr bwMode="auto">
            <a:xfrm>
              <a:off x="26500098" y="39784185"/>
              <a:ext cx="317272" cy="384066"/>
            </a:xfrm>
            <a:custGeom>
              <a:avLst/>
              <a:gdLst>
                <a:gd name="T0" fmla="*/ 0 w 106"/>
                <a:gd name="T1" fmla="*/ 64 h 128"/>
                <a:gd name="T2" fmla="*/ 57 w 106"/>
                <a:gd name="T3" fmla="*/ 0 h 128"/>
                <a:gd name="T4" fmla="*/ 106 w 106"/>
                <a:gd name="T5" fmla="*/ 55 h 128"/>
                <a:gd name="T6" fmla="*/ 105 w 106"/>
                <a:gd name="T7" fmla="*/ 66 h 128"/>
                <a:gd name="T8" fmla="*/ 26 w 106"/>
                <a:gd name="T9" fmla="*/ 66 h 128"/>
                <a:gd name="T10" fmla="*/ 63 w 106"/>
                <a:gd name="T11" fmla="*/ 108 h 128"/>
                <a:gd name="T12" fmla="*/ 98 w 106"/>
                <a:gd name="T13" fmla="*/ 100 h 128"/>
                <a:gd name="T14" fmla="*/ 98 w 106"/>
                <a:gd name="T15" fmla="*/ 120 h 128"/>
                <a:gd name="T16" fmla="*/ 61 w 106"/>
                <a:gd name="T17" fmla="*/ 128 h 128"/>
                <a:gd name="T18" fmla="*/ 0 w 106"/>
                <a:gd name="T19" fmla="*/ 64 h 128"/>
                <a:gd name="T20" fmla="*/ 80 w 106"/>
                <a:gd name="T21" fmla="*/ 49 h 128"/>
                <a:gd name="T22" fmla="*/ 80 w 106"/>
                <a:gd name="T23" fmla="*/ 48 h 128"/>
                <a:gd name="T24" fmla="*/ 57 w 106"/>
                <a:gd name="T25" fmla="*/ 20 h 128"/>
                <a:gd name="T26" fmla="*/ 27 w 106"/>
                <a:gd name="T27" fmla="*/ 49 h 128"/>
                <a:gd name="T28" fmla="*/ 80 w 106"/>
                <a:gd name="T29" fmla="*/ 49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6" h="128">
                  <a:moveTo>
                    <a:pt x="0" y="64"/>
                  </a:moveTo>
                  <a:cubicBezTo>
                    <a:pt x="0" y="28"/>
                    <a:pt x="21" y="0"/>
                    <a:pt x="57" y="0"/>
                  </a:cubicBezTo>
                  <a:cubicBezTo>
                    <a:pt x="93" y="0"/>
                    <a:pt x="106" y="28"/>
                    <a:pt x="106" y="55"/>
                  </a:cubicBezTo>
                  <a:cubicBezTo>
                    <a:pt x="106" y="59"/>
                    <a:pt x="105" y="62"/>
                    <a:pt x="105" y="66"/>
                  </a:cubicBezTo>
                  <a:cubicBezTo>
                    <a:pt x="26" y="66"/>
                    <a:pt x="26" y="66"/>
                    <a:pt x="26" y="66"/>
                  </a:cubicBezTo>
                  <a:cubicBezTo>
                    <a:pt x="27" y="91"/>
                    <a:pt x="36" y="108"/>
                    <a:pt x="63" y="108"/>
                  </a:cubicBezTo>
                  <a:cubicBezTo>
                    <a:pt x="77" y="108"/>
                    <a:pt x="89" y="104"/>
                    <a:pt x="98" y="100"/>
                  </a:cubicBezTo>
                  <a:cubicBezTo>
                    <a:pt x="98" y="120"/>
                    <a:pt x="98" y="120"/>
                    <a:pt x="98" y="120"/>
                  </a:cubicBezTo>
                  <a:cubicBezTo>
                    <a:pt x="90" y="124"/>
                    <a:pt x="76" y="128"/>
                    <a:pt x="61" y="128"/>
                  </a:cubicBezTo>
                  <a:cubicBezTo>
                    <a:pt x="19" y="128"/>
                    <a:pt x="0" y="102"/>
                    <a:pt x="0" y="64"/>
                  </a:cubicBezTo>
                  <a:moveTo>
                    <a:pt x="80" y="49"/>
                  </a:moveTo>
                  <a:cubicBezTo>
                    <a:pt x="80" y="48"/>
                    <a:pt x="80" y="48"/>
                    <a:pt x="80" y="48"/>
                  </a:cubicBezTo>
                  <a:cubicBezTo>
                    <a:pt x="80" y="34"/>
                    <a:pt x="72" y="20"/>
                    <a:pt x="57" y="20"/>
                  </a:cubicBezTo>
                  <a:cubicBezTo>
                    <a:pt x="42" y="20"/>
                    <a:pt x="30" y="28"/>
                    <a:pt x="27" y="49"/>
                  </a:cubicBezTo>
                  <a:lnTo>
                    <a:pt x="80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1590" dirty="0"/>
            </a:p>
          </p:txBody>
        </p:sp>
        <p:sp>
          <p:nvSpPr>
            <p:cNvPr id="41" name="Freeform 35"/>
            <p:cNvSpPr>
              <a:spLocks/>
            </p:cNvSpPr>
            <p:nvPr userDrawn="1"/>
          </p:nvSpPr>
          <p:spPr bwMode="auto">
            <a:xfrm>
              <a:off x="26865379" y="39784185"/>
              <a:ext cx="248391" cy="384066"/>
            </a:xfrm>
            <a:custGeom>
              <a:avLst/>
              <a:gdLst>
                <a:gd name="T0" fmla="*/ 0 w 83"/>
                <a:gd name="T1" fmla="*/ 121 h 128"/>
                <a:gd name="T2" fmla="*/ 0 w 83"/>
                <a:gd name="T3" fmla="*/ 101 h 128"/>
                <a:gd name="T4" fmla="*/ 34 w 83"/>
                <a:gd name="T5" fmla="*/ 108 h 128"/>
                <a:gd name="T6" fmla="*/ 58 w 83"/>
                <a:gd name="T7" fmla="*/ 91 h 128"/>
                <a:gd name="T8" fmla="*/ 35 w 83"/>
                <a:gd name="T9" fmla="*/ 73 h 128"/>
                <a:gd name="T10" fmla="*/ 0 w 83"/>
                <a:gd name="T11" fmla="*/ 36 h 128"/>
                <a:gd name="T12" fmla="*/ 44 w 83"/>
                <a:gd name="T13" fmla="*/ 0 h 128"/>
                <a:gd name="T14" fmla="*/ 75 w 83"/>
                <a:gd name="T15" fmla="*/ 5 h 128"/>
                <a:gd name="T16" fmla="*/ 75 w 83"/>
                <a:gd name="T17" fmla="*/ 26 h 128"/>
                <a:gd name="T18" fmla="*/ 45 w 83"/>
                <a:gd name="T19" fmla="*/ 20 h 128"/>
                <a:gd name="T20" fmla="*/ 25 w 83"/>
                <a:gd name="T21" fmla="*/ 34 h 128"/>
                <a:gd name="T22" fmla="*/ 47 w 83"/>
                <a:gd name="T23" fmla="*/ 52 h 128"/>
                <a:gd name="T24" fmla="*/ 83 w 83"/>
                <a:gd name="T25" fmla="*/ 90 h 128"/>
                <a:gd name="T26" fmla="*/ 38 w 83"/>
                <a:gd name="T27" fmla="*/ 128 h 128"/>
                <a:gd name="T28" fmla="*/ 0 w 83"/>
                <a:gd name="T29" fmla="*/ 121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3" h="128">
                  <a:moveTo>
                    <a:pt x="0" y="121"/>
                  </a:moveTo>
                  <a:cubicBezTo>
                    <a:pt x="0" y="101"/>
                    <a:pt x="0" y="101"/>
                    <a:pt x="0" y="101"/>
                  </a:cubicBezTo>
                  <a:cubicBezTo>
                    <a:pt x="8" y="104"/>
                    <a:pt x="23" y="108"/>
                    <a:pt x="34" y="108"/>
                  </a:cubicBezTo>
                  <a:cubicBezTo>
                    <a:pt x="50" y="108"/>
                    <a:pt x="58" y="103"/>
                    <a:pt x="58" y="91"/>
                  </a:cubicBezTo>
                  <a:cubicBezTo>
                    <a:pt x="58" y="81"/>
                    <a:pt x="50" y="78"/>
                    <a:pt x="35" y="73"/>
                  </a:cubicBezTo>
                  <a:cubicBezTo>
                    <a:pt x="17" y="67"/>
                    <a:pt x="0" y="58"/>
                    <a:pt x="0" y="36"/>
                  </a:cubicBezTo>
                  <a:cubicBezTo>
                    <a:pt x="0" y="11"/>
                    <a:pt x="18" y="0"/>
                    <a:pt x="44" y="0"/>
                  </a:cubicBezTo>
                  <a:cubicBezTo>
                    <a:pt x="57" y="0"/>
                    <a:pt x="69" y="3"/>
                    <a:pt x="75" y="5"/>
                  </a:cubicBezTo>
                  <a:cubicBezTo>
                    <a:pt x="75" y="26"/>
                    <a:pt x="75" y="26"/>
                    <a:pt x="75" y="26"/>
                  </a:cubicBezTo>
                  <a:cubicBezTo>
                    <a:pt x="69" y="23"/>
                    <a:pt x="58" y="20"/>
                    <a:pt x="45" y="20"/>
                  </a:cubicBezTo>
                  <a:cubicBezTo>
                    <a:pt x="31" y="20"/>
                    <a:pt x="25" y="25"/>
                    <a:pt x="25" y="34"/>
                  </a:cubicBezTo>
                  <a:cubicBezTo>
                    <a:pt x="25" y="43"/>
                    <a:pt x="31" y="47"/>
                    <a:pt x="47" y="52"/>
                  </a:cubicBezTo>
                  <a:cubicBezTo>
                    <a:pt x="64" y="57"/>
                    <a:pt x="83" y="65"/>
                    <a:pt x="83" y="90"/>
                  </a:cubicBezTo>
                  <a:cubicBezTo>
                    <a:pt x="83" y="113"/>
                    <a:pt x="65" y="128"/>
                    <a:pt x="38" y="128"/>
                  </a:cubicBezTo>
                  <a:cubicBezTo>
                    <a:pt x="23" y="128"/>
                    <a:pt x="9" y="125"/>
                    <a:pt x="0" y="12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sz="11590" dirty="0"/>
            </a:p>
          </p:txBody>
        </p:sp>
      </p:grpSp>
    </p:spTree>
    <p:extLst>
      <p:ext uri="{BB962C8B-B14F-4D97-AF65-F5344CB8AC3E}">
        <p14:creationId xmlns:p14="http://schemas.microsoft.com/office/powerpoint/2010/main" val="153029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6" r:id="rId6"/>
    <p:sldLayoutId id="2147483657" r:id="rId7"/>
    <p:sldLayoutId id="2147483655" r:id="rId8"/>
    <p:sldLayoutId id="2147483658" r:id="rId9"/>
    <p:sldLayoutId id="2147483659" r:id="rId10"/>
  </p:sldLayoutIdLst>
  <p:hf sldNum="0" hdr="0" dt="0"/>
  <p:txStyles>
    <p:titleStyle>
      <a:lvl1pPr algn="ctr" defTabSz="5902336" rtl="0" eaLnBrk="1" latinLnBrk="0" hangingPunct="1">
        <a:spcBef>
          <a:spcPct val="0"/>
        </a:spcBef>
        <a:buNone/>
        <a:defRPr sz="284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13376" indent="-2213376" algn="l" defTabSz="5902336" rtl="0" eaLnBrk="1" latinLnBrk="0" hangingPunct="1">
        <a:spcBef>
          <a:spcPct val="20000"/>
        </a:spcBef>
        <a:buFont typeface="Arial" pitchFamily="34" charset="0"/>
        <a:buChar char="•"/>
        <a:defRPr sz="20777" kern="1200">
          <a:solidFill>
            <a:schemeClr val="tx1"/>
          </a:solidFill>
          <a:latin typeface="+mn-lt"/>
          <a:ea typeface="+mn-ea"/>
          <a:cs typeface="+mn-cs"/>
        </a:defRPr>
      </a:lvl1pPr>
      <a:lvl2pPr marL="4795651" indent="-1844482" algn="l" defTabSz="5902336" rtl="0" eaLnBrk="1" latinLnBrk="0" hangingPunct="1">
        <a:spcBef>
          <a:spcPct val="20000"/>
        </a:spcBef>
        <a:buFont typeface="Arial" pitchFamily="34" charset="0"/>
        <a:buChar char="–"/>
        <a:defRPr sz="18094" kern="1200">
          <a:solidFill>
            <a:schemeClr val="tx1"/>
          </a:solidFill>
          <a:latin typeface="+mn-lt"/>
          <a:ea typeface="+mn-ea"/>
          <a:cs typeface="+mn-cs"/>
        </a:defRPr>
      </a:lvl2pPr>
      <a:lvl3pPr marL="7377920" indent="-1475583" algn="l" defTabSz="5902336" rtl="0" eaLnBrk="1" latinLnBrk="0" hangingPunct="1">
        <a:spcBef>
          <a:spcPct val="20000"/>
        </a:spcBef>
        <a:buFont typeface="Arial" pitchFamily="34" charset="0"/>
        <a:buChar char="•"/>
        <a:defRPr sz="15549" kern="1200">
          <a:solidFill>
            <a:schemeClr val="tx1"/>
          </a:solidFill>
          <a:latin typeface="+mn-lt"/>
          <a:ea typeface="+mn-ea"/>
          <a:cs typeface="+mn-cs"/>
        </a:defRPr>
      </a:lvl3pPr>
      <a:lvl4pPr marL="10329090" indent="-1475583" algn="l" defTabSz="5902336" rtl="0" eaLnBrk="1" latinLnBrk="0" hangingPunct="1">
        <a:spcBef>
          <a:spcPct val="20000"/>
        </a:spcBef>
        <a:buFont typeface="Arial" pitchFamily="34" charset="0"/>
        <a:buChar char="–"/>
        <a:defRPr sz="13006" kern="1200">
          <a:solidFill>
            <a:schemeClr val="tx1"/>
          </a:solidFill>
          <a:latin typeface="+mn-lt"/>
          <a:ea typeface="+mn-ea"/>
          <a:cs typeface="+mn-cs"/>
        </a:defRPr>
      </a:lvl4pPr>
      <a:lvl5pPr marL="13280257" indent="-1475583" algn="l" defTabSz="5902336" rtl="0" eaLnBrk="1" latinLnBrk="0" hangingPunct="1">
        <a:spcBef>
          <a:spcPct val="20000"/>
        </a:spcBef>
        <a:buFont typeface="Arial" pitchFamily="34" charset="0"/>
        <a:buChar char="»"/>
        <a:defRPr sz="13006" kern="1200">
          <a:solidFill>
            <a:schemeClr val="tx1"/>
          </a:solidFill>
          <a:latin typeface="+mn-lt"/>
          <a:ea typeface="+mn-ea"/>
          <a:cs typeface="+mn-cs"/>
        </a:defRPr>
      </a:lvl5pPr>
      <a:lvl6pPr marL="16231426" indent="-1475583" algn="l" defTabSz="5902336" rtl="0" eaLnBrk="1" latinLnBrk="0" hangingPunct="1">
        <a:spcBef>
          <a:spcPct val="20000"/>
        </a:spcBef>
        <a:buFont typeface="Arial" pitchFamily="34" charset="0"/>
        <a:buChar char="•"/>
        <a:defRPr sz="13006" kern="1200">
          <a:solidFill>
            <a:schemeClr val="tx1"/>
          </a:solidFill>
          <a:latin typeface="+mn-lt"/>
          <a:ea typeface="+mn-ea"/>
          <a:cs typeface="+mn-cs"/>
        </a:defRPr>
      </a:lvl6pPr>
      <a:lvl7pPr marL="19182597" indent="-1475583" algn="l" defTabSz="5902336" rtl="0" eaLnBrk="1" latinLnBrk="0" hangingPunct="1">
        <a:spcBef>
          <a:spcPct val="20000"/>
        </a:spcBef>
        <a:buFont typeface="Arial" pitchFamily="34" charset="0"/>
        <a:buChar char="•"/>
        <a:defRPr sz="13006" kern="1200">
          <a:solidFill>
            <a:schemeClr val="tx1"/>
          </a:solidFill>
          <a:latin typeface="+mn-lt"/>
          <a:ea typeface="+mn-ea"/>
          <a:cs typeface="+mn-cs"/>
        </a:defRPr>
      </a:lvl7pPr>
      <a:lvl8pPr marL="22133767" indent="-1475583" algn="l" defTabSz="5902336" rtl="0" eaLnBrk="1" latinLnBrk="0" hangingPunct="1">
        <a:spcBef>
          <a:spcPct val="20000"/>
        </a:spcBef>
        <a:buFont typeface="Arial" pitchFamily="34" charset="0"/>
        <a:buChar char="•"/>
        <a:defRPr sz="13006" kern="1200">
          <a:solidFill>
            <a:schemeClr val="tx1"/>
          </a:solidFill>
          <a:latin typeface="+mn-lt"/>
          <a:ea typeface="+mn-ea"/>
          <a:cs typeface="+mn-cs"/>
        </a:defRPr>
      </a:lvl8pPr>
      <a:lvl9pPr marL="25084932" indent="-1475583" algn="l" defTabSz="5902336" rtl="0" eaLnBrk="1" latinLnBrk="0" hangingPunct="1">
        <a:spcBef>
          <a:spcPct val="20000"/>
        </a:spcBef>
        <a:buFont typeface="Arial" pitchFamily="34" charset="0"/>
        <a:buChar char="•"/>
        <a:defRPr sz="130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5902336" rtl="0" eaLnBrk="1" latinLnBrk="0" hangingPunct="1">
        <a:defRPr sz="11590" kern="1200">
          <a:solidFill>
            <a:schemeClr val="tx1"/>
          </a:solidFill>
          <a:latin typeface="+mn-lt"/>
          <a:ea typeface="+mn-ea"/>
          <a:cs typeface="+mn-cs"/>
        </a:defRPr>
      </a:lvl1pPr>
      <a:lvl2pPr marL="2951165" algn="l" defTabSz="5902336" rtl="0" eaLnBrk="1" latinLnBrk="0" hangingPunct="1">
        <a:defRPr sz="11590" kern="1200">
          <a:solidFill>
            <a:schemeClr val="tx1"/>
          </a:solidFill>
          <a:latin typeface="+mn-lt"/>
          <a:ea typeface="+mn-ea"/>
          <a:cs typeface="+mn-cs"/>
        </a:defRPr>
      </a:lvl2pPr>
      <a:lvl3pPr marL="5902336" algn="l" defTabSz="5902336" rtl="0" eaLnBrk="1" latinLnBrk="0" hangingPunct="1">
        <a:defRPr sz="11590" kern="1200">
          <a:solidFill>
            <a:schemeClr val="tx1"/>
          </a:solidFill>
          <a:latin typeface="+mn-lt"/>
          <a:ea typeface="+mn-ea"/>
          <a:cs typeface="+mn-cs"/>
        </a:defRPr>
      </a:lvl3pPr>
      <a:lvl4pPr marL="8853504" algn="l" defTabSz="5902336" rtl="0" eaLnBrk="1" latinLnBrk="0" hangingPunct="1">
        <a:defRPr sz="11590" kern="1200">
          <a:solidFill>
            <a:schemeClr val="tx1"/>
          </a:solidFill>
          <a:latin typeface="+mn-lt"/>
          <a:ea typeface="+mn-ea"/>
          <a:cs typeface="+mn-cs"/>
        </a:defRPr>
      </a:lvl4pPr>
      <a:lvl5pPr marL="11804676" algn="l" defTabSz="5902336" rtl="0" eaLnBrk="1" latinLnBrk="0" hangingPunct="1">
        <a:defRPr sz="11590" kern="1200">
          <a:solidFill>
            <a:schemeClr val="tx1"/>
          </a:solidFill>
          <a:latin typeface="+mn-lt"/>
          <a:ea typeface="+mn-ea"/>
          <a:cs typeface="+mn-cs"/>
        </a:defRPr>
      </a:lvl5pPr>
      <a:lvl6pPr marL="14755840" algn="l" defTabSz="5902336" rtl="0" eaLnBrk="1" latinLnBrk="0" hangingPunct="1">
        <a:defRPr sz="11590" kern="1200">
          <a:solidFill>
            <a:schemeClr val="tx1"/>
          </a:solidFill>
          <a:latin typeface="+mn-lt"/>
          <a:ea typeface="+mn-ea"/>
          <a:cs typeface="+mn-cs"/>
        </a:defRPr>
      </a:lvl6pPr>
      <a:lvl7pPr marL="17707011" algn="l" defTabSz="5902336" rtl="0" eaLnBrk="1" latinLnBrk="0" hangingPunct="1">
        <a:defRPr sz="11590" kern="1200">
          <a:solidFill>
            <a:schemeClr val="tx1"/>
          </a:solidFill>
          <a:latin typeface="+mn-lt"/>
          <a:ea typeface="+mn-ea"/>
          <a:cs typeface="+mn-cs"/>
        </a:defRPr>
      </a:lvl7pPr>
      <a:lvl8pPr marL="20658180" algn="l" defTabSz="5902336" rtl="0" eaLnBrk="1" latinLnBrk="0" hangingPunct="1">
        <a:defRPr sz="11590" kern="1200">
          <a:solidFill>
            <a:schemeClr val="tx1"/>
          </a:solidFill>
          <a:latin typeface="+mn-lt"/>
          <a:ea typeface="+mn-ea"/>
          <a:cs typeface="+mn-cs"/>
        </a:defRPr>
      </a:lvl8pPr>
      <a:lvl9pPr marL="23609349" algn="l" defTabSz="5902336" rtl="0" eaLnBrk="1" latinLnBrk="0" hangingPunct="1">
        <a:defRPr sz="115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621105" y="27508834"/>
            <a:ext cx="12774708" cy="145654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lnSpc>
                <a:spcPts val="5411"/>
              </a:lnSpc>
              <a:defRPr sz="5372">
                <a:solidFill>
                  <a:schemeClr val="accent5"/>
                </a:solidFill>
              </a:defRPr>
            </a:lvl1pPr>
          </a:lstStyle>
          <a:p>
            <a:r>
              <a:rPr lang="nl-NL" dirty="0"/>
              <a:t>Ruimte gereserveerd voor contactgegevens (optioneel)</a:t>
            </a:r>
          </a:p>
        </p:txBody>
      </p:sp>
      <p:sp>
        <p:nvSpPr>
          <p:cNvPr id="7" name="Rechthoek 6"/>
          <p:cNvSpPr/>
          <p:nvPr/>
        </p:nvSpPr>
        <p:spPr>
          <a:xfrm>
            <a:off x="2621105" y="26923162"/>
            <a:ext cx="37560695" cy="538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246" tIns="64623" rIns="129246" bIns="64623" rtlCol="0" anchor="ctr"/>
          <a:lstStyle/>
          <a:p>
            <a:pPr algn="ctr"/>
            <a:endParaRPr lang="nl-NL" sz="11590" dirty="0"/>
          </a:p>
        </p:txBody>
      </p:sp>
      <p:sp>
        <p:nvSpPr>
          <p:cNvPr id="10" name="AutoShape 3"/>
          <p:cNvSpPr>
            <a:spLocks noChangeAspect="1" noChangeArrowheads="1" noTextEdit="1"/>
          </p:cNvSpPr>
          <p:nvPr/>
        </p:nvSpPr>
        <p:spPr bwMode="auto">
          <a:xfrm>
            <a:off x="20488574" y="10249784"/>
            <a:ext cx="10988284" cy="5937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9246" tIns="64623" rIns="129246" bIns="64623" numCol="1" anchor="t" anchorCtr="0" compatLnSpc="1">
            <a:prstTxWarp prst="textNoShape">
              <a:avLst/>
            </a:prstTxWarp>
          </a:bodyPr>
          <a:lstStyle/>
          <a:p>
            <a:endParaRPr lang="nl-NL" sz="11590" dirty="0"/>
          </a:p>
        </p:txBody>
      </p:sp>
      <p:sp>
        <p:nvSpPr>
          <p:cNvPr id="14" name="Freeform 8"/>
          <p:cNvSpPr>
            <a:spLocks noEditPoints="1"/>
          </p:cNvSpPr>
          <p:nvPr/>
        </p:nvSpPr>
        <p:spPr bwMode="auto">
          <a:xfrm>
            <a:off x="25578229" y="28700322"/>
            <a:ext cx="8616803" cy="791368"/>
          </a:xfrm>
          <a:custGeom>
            <a:avLst/>
            <a:gdLst>
              <a:gd name="T0" fmla="*/ 114 w 2034"/>
              <a:gd name="T1" fmla="*/ 160 h 373"/>
              <a:gd name="T2" fmla="*/ 127 w 2034"/>
              <a:gd name="T3" fmla="*/ 34 h 373"/>
              <a:gd name="T4" fmla="*/ 146 w 2034"/>
              <a:gd name="T5" fmla="*/ 0 h 373"/>
              <a:gd name="T6" fmla="*/ 0 w 2034"/>
              <a:gd name="T7" fmla="*/ 19 h 373"/>
              <a:gd name="T8" fmla="*/ 37 w 2034"/>
              <a:gd name="T9" fmla="*/ 328 h 373"/>
              <a:gd name="T10" fmla="*/ 0 w 2034"/>
              <a:gd name="T11" fmla="*/ 357 h 373"/>
              <a:gd name="T12" fmla="*/ 139 w 2034"/>
              <a:gd name="T13" fmla="*/ 357 h 373"/>
              <a:gd name="T14" fmla="*/ 102 w 2034"/>
              <a:gd name="T15" fmla="*/ 328 h 373"/>
              <a:gd name="T16" fmla="*/ 226 w 2034"/>
              <a:gd name="T17" fmla="*/ 356 h 373"/>
              <a:gd name="T18" fmla="*/ 321 w 2034"/>
              <a:gd name="T19" fmla="*/ 357 h 373"/>
              <a:gd name="T20" fmla="*/ 278 w 2034"/>
              <a:gd name="T21" fmla="*/ 313 h 373"/>
              <a:gd name="T22" fmla="*/ 430 w 2034"/>
              <a:gd name="T23" fmla="*/ 263 h 373"/>
              <a:gd name="T24" fmla="*/ 431 w 2034"/>
              <a:gd name="T25" fmla="*/ 330 h 373"/>
              <a:gd name="T26" fmla="*/ 720 w 2034"/>
              <a:gd name="T27" fmla="*/ 329 h 373"/>
              <a:gd name="T28" fmla="*/ 778 w 2034"/>
              <a:gd name="T29" fmla="*/ 235 h 373"/>
              <a:gd name="T30" fmla="*/ 824 w 2034"/>
              <a:gd name="T31" fmla="*/ 0 h 373"/>
              <a:gd name="T32" fmla="*/ 740 w 2034"/>
              <a:gd name="T33" fmla="*/ 15 h 373"/>
              <a:gd name="T34" fmla="*/ 778 w 2034"/>
              <a:gd name="T35" fmla="*/ 125 h 373"/>
              <a:gd name="T36" fmla="*/ 697 w 2034"/>
              <a:gd name="T37" fmla="*/ 373 h 373"/>
              <a:gd name="T38" fmla="*/ 790 w 2034"/>
              <a:gd name="T39" fmla="*/ 365 h 373"/>
              <a:gd name="T40" fmla="*/ 874 w 2034"/>
              <a:gd name="T41" fmla="*/ 350 h 373"/>
              <a:gd name="T42" fmla="*/ 836 w 2034"/>
              <a:gd name="T43" fmla="*/ 13 h 373"/>
              <a:gd name="T44" fmla="*/ 1612 w 2034"/>
              <a:gd name="T45" fmla="*/ 112 h 373"/>
              <a:gd name="T46" fmla="*/ 1619 w 2034"/>
              <a:gd name="T47" fmla="*/ 140 h 373"/>
              <a:gd name="T48" fmla="*/ 1585 w 2034"/>
              <a:gd name="T49" fmla="*/ 329 h 373"/>
              <a:gd name="T50" fmla="*/ 1530 w 2034"/>
              <a:gd name="T51" fmla="*/ 112 h 373"/>
              <a:gd name="T52" fmla="*/ 1446 w 2034"/>
              <a:gd name="T53" fmla="*/ 127 h 373"/>
              <a:gd name="T54" fmla="*/ 1485 w 2034"/>
              <a:gd name="T55" fmla="*/ 276 h 373"/>
              <a:gd name="T56" fmla="*/ 1644 w 2034"/>
              <a:gd name="T57" fmla="*/ 353 h 373"/>
              <a:gd name="T58" fmla="*/ 1740 w 2034"/>
              <a:gd name="T59" fmla="*/ 357 h 373"/>
              <a:gd name="T60" fmla="*/ 1701 w 2034"/>
              <a:gd name="T61" fmla="*/ 330 h 373"/>
              <a:gd name="T62" fmla="*/ 581 w 2034"/>
              <a:gd name="T63" fmla="*/ 357 h 373"/>
              <a:gd name="T64" fmla="*/ 543 w 2034"/>
              <a:gd name="T65" fmla="*/ 330 h 373"/>
              <a:gd name="T66" fmla="*/ 376 w 2034"/>
              <a:gd name="T67" fmla="*/ 114 h 373"/>
              <a:gd name="T68" fmla="*/ 359 w 2034"/>
              <a:gd name="T69" fmla="*/ 171 h 373"/>
              <a:gd name="T70" fmla="*/ 486 w 2034"/>
              <a:gd name="T71" fmla="*/ 198 h 373"/>
              <a:gd name="T72" fmla="*/ 340 w 2034"/>
              <a:gd name="T73" fmla="*/ 302 h 373"/>
              <a:gd name="T74" fmla="*/ 486 w 2034"/>
              <a:gd name="T75" fmla="*/ 353 h 373"/>
              <a:gd name="T76" fmla="*/ 1082 w 2034"/>
              <a:gd name="T77" fmla="*/ 240 h 373"/>
              <a:gd name="T78" fmla="*/ 964 w 2034"/>
              <a:gd name="T79" fmla="*/ 179 h 373"/>
              <a:gd name="T80" fmla="*/ 1143 w 2034"/>
              <a:gd name="T81" fmla="*/ 229 h 373"/>
              <a:gd name="T82" fmla="*/ 964 w 2034"/>
              <a:gd name="T83" fmla="*/ 13 h 373"/>
              <a:gd name="T84" fmla="*/ 868 w 2034"/>
              <a:gd name="T85" fmla="*/ 8 h 373"/>
              <a:gd name="T86" fmla="*/ 907 w 2034"/>
              <a:gd name="T87" fmla="*/ 36 h 373"/>
              <a:gd name="T88" fmla="*/ 1011 w 2034"/>
              <a:gd name="T89" fmla="*/ 373 h 373"/>
              <a:gd name="T90" fmla="*/ 1880 w 2034"/>
              <a:gd name="T91" fmla="*/ 329 h 373"/>
              <a:gd name="T92" fmla="*/ 1938 w 2034"/>
              <a:gd name="T93" fmla="*/ 235 h 373"/>
              <a:gd name="T94" fmla="*/ 1983 w 2034"/>
              <a:gd name="T95" fmla="*/ 0 h 373"/>
              <a:gd name="T96" fmla="*/ 1900 w 2034"/>
              <a:gd name="T97" fmla="*/ 15 h 373"/>
              <a:gd name="T98" fmla="*/ 1938 w 2034"/>
              <a:gd name="T99" fmla="*/ 125 h 373"/>
              <a:gd name="T100" fmla="*/ 1856 w 2034"/>
              <a:gd name="T101" fmla="*/ 373 h 373"/>
              <a:gd name="T102" fmla="*/ 1950 w 2034"/>
              <a:gd name="T103" fmla="*/ 365 h 373"/>
              <a:gd name="T104" fmla="*/ 2034 w 2034"/>
              <a:gd name="T105" fmla="*/ 350 h 373"/>
              <a:gd name="T106" fmla="*/ 1996 w 2034"/>
              <a:gd name="T107" fmla="*/ 13 h 373"/>
              <a:gd name="T108" fmla="*/ 1306 w 2034"/>
              <a:gd name="T109" fmla="*/ 141 h 373"/>
              <a:gd name="T110" fmla="*/ 1300 w 2034"/>
              <a:gd name="T111" fmla="*/ 373 h 373"/>
              <a:gd name="T112" fmla="*/ 1179 w 2034"/>
              <a:gd name="T113" fmla="*/ 245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2034" h="373">
                <a:moveTo>
                  <a:pt x="127" y="34"/>
                </a:moveTo>
                <a:cubicBezTo>
                  <a:pt x="175" y="34"/>
                  <a:pt x="202" y="52"/>
                  <a:pt x="202" y="96"/>
                </a:cubicBezTo>
                <a:cubicBezTo>
                  <a:pt x="202" y="149"/>
                  <a:pt x="161" y="160"/>
                  <a:pt x="114" y="160"/>
                </a:cubicBezTo>
                <a:cubicBezTo>
                  <a:pt x="103" y="160"/>
                  <a:pt x="103" y="160"/>
                  <a:pt x="103" y="160"/>
                </a:cubicBezTo>
                <a:cubicBezTo>
                  <a:pt x="103" y="34"/>
                  <a:pt x="103" y="34"/>
                  <a:pt x="103" y="34"/>
                </a:cubicBezTo>
                <a:lnTo>
                  <a:pt x="127" y="34"/>
                </a:lnTo>
                <a:close/>
                <a:moveTo>
                  <a:pt x="196" y="181"/>
                </a:moveTo>
                <a:cubicBezTo>
                  <a:pt x="240" y="165"/>
                  <a:pt x="273" y="134"/>
                  <a:pt x="273" y="85"/>
                </a:cubicBezTo>
                <a:cubicBezTo>
                  <a:pt x="273" y="16"/>
                  <a:pt x="206" y="0"/>
                  <a:pt x="146" y="0"/>
                </a:cubicBezTo>
                <a:cubicBezTo>
                  <a:pt x="7" y="0"/>
                  <a:pt x="7" y="0"/>
                  <a:pt x="7" y="0"/>
                </a:cubicBezTo>
                <a:cubicBezTo>
                  <a:pt x="1" y="0"/>
                  <a:pt x="0" y="3"/>
                  <a:pt x="0" y="8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27"/>
                  <a:pt x="3" y="28"/>
                  <a:pt x="14" y="31"/>
                </a:cubicBezTo>
                <a:cubicBezTo>
                  <a:pt x="37" y="37"/>
                  <a:pt x="37" y="37"/>
                  <a:pt x="37" y="37"/>
                </a:cubicBezTo>
                <a:cubicBezTo>
                  <a:pt x="37" y="328"/>
                  <a:pt x="37" y="328"/>
                  <a:pt x="37" y="328"/>
                </a:cubicBezTo>
                <a:cubicBezTo>
                  <a:pt x="14" y="334"/>
                  <a:pt x="14" y="334"/>
                  <a:pt x="14" y="334"/>
                </a:cubicBezTo>
                <a:cubicBezTo>
                  <a:pt x="3" y="338"/>
                  <a:pt x="0" y="338"/>
                  <a:pt x="0" y="346"/>
                </a:cubicBezTo>
                <a:cubicBezTo>
                  <a:pt x="0" y="357"/>
                  <a:pt x="0" y="357"/>
                  <a:pt x="0" y="357"/>
                </a:cubicBezTo>
                <a:cubicBezTo>
                  <a:pt x="0" y="362"/>
                  <a:pt x="1" y="365"/>
                  <a:pt x="7" y="365"/>
                </a:cubicBezTo>
                <a:cubicBezTo>
                  <a:pt x="132" y="365"/>
                  <a:pt x="132" y="365"/>
                  <a:pt x="132" y="365"/>
                </a:cubicBezTo>
                <a:cubicBezTo>
                  <a:pt x="138" y="365"/>
                  <a:pt x="139" y="362"/>
                  <a:pt x="139" y="357"/>
                </a:cubicBezTo>
                <a:cubicBezTo>
                  <a:pt x="139" y="346"/>
                  <a:pt x="139" y="346"/>
                  <a:pt x="139" y="346"/>
                </a:cubicBezTo>
                <a:cubicBezTo>
                  <a:pt x="139" y="338"/>
                  <a:pt x="136" y="338"/>
                  <a:pt x="125" y="334"/>
                </a:cubicBezTo>
                <a:cubicBezTo>
                  <a:pt x="102" y="328"/>
                  <a:pt x="102" y="328"/>
                  <a:pt x="102" y="328"/>
                </a:cubicBezTo>
                <a:cubicBezTo>
                  <a:pt x="102" y="190"/>
                  <a:pt x="102" y="190"/>
                  <a:pt x="102" y="190"/>
                </a:cubicBezTo>
                <a:cubicBezTo>
                  <a:pt x="135" y="190"/>
                  <a:pt x="135" y="190"/>
                  <a:pt x="135" y="190"/>
                </a:cubicBezTo>
                <a:cubicBezTo>
                  <a:pt x="159" y="245"/>
                  <a:pt x="210" y="334"/>
                  <a:pt x="226" y="356"/>
                </a:cubicBezTo>
                <a:cubicBezTo>
                  <a:pt x="233" y="365"/>
                  <a:pt x="235" y="365"/>
                  <a:pt x="244" y="365"/>
                </a:cubicBezTo>
                <a:cubicBezTo>
                  <a:pt x="314" y="365"/>
                  <a:pt x="314" y="365"/>
                  <a:pt x="314" y="365"/>
                </a:cubicBezTo>
                <a:cubicBezTo>
                  <a:pt x="320" y="365"/>
                  <a:pt x="321" y="362"/>
                  <a:pt x="321" y="357"/>
                </a:cubicBezTo>
                <a:cubicBezTo>
                  <a:pt x="321" y="346"/>
                  <a:pt x="321" y="346"/>
                  <a:pt x="321" y="346"/>
                </a:cubicBezTo>
                <a:cubicBezTo>
                  <a:pt x="321" y="336"/>
                  <a:pt x="316" y="337"/>
                  <a:pt x="307" y="334"/>
                </a:cubicBezTo>
                <a:cubicBezTo>
                  <a:pt x="293" y="331"/>
                  <a:pt x="289" y="328"/>
                  <a:pt x="278" y="313"/>
                </a:cubicBezTo>
                <a:cubicBezTo>
                  <a:pt x="260" y="290"/>
                  <a:pt x="219" y="230"/>
                  <a:pt x="196" y="181"/>
                </a:cubicBezTo>
                <a:moveTo>
                  <a:pt x="401" y="297"/>
                </a:moveTo>
                <a:cubicBezTo>
                  <a:pt x="401" y="271"/>
                  <a:pt x="416" y="266"/>
                  <a:pt x="430" y="263"/>
                </a:cubicBezTo>
                <a:cubicBezTo>
                  <a:pt x="486" y="249"/>
                  <a:pt x="486" y="249"/>
                  <a:pt x="486" y="249"/>
                </a:cubicBezTo>
                <a:cubicBezTo>
                  <a:pt x="486" y="305"/>
                  <a:pt x="486" y="305"/>
                  <a:pt x="486" y="305"/>
                </a:cubicBezTo>
                <a:cubicBezTo>
                  <a:pt x="466" y="322"/>
                  <a:pt x="447" y="330"/>
                  <a:pt x="431" y="330"/>
                </a:cubicBezTo>
                <a:cubicBezTo>
                  <a:pt x="418" y="330"/>
                  <a:pt x="401" y="324"/>
                  <a:pt x="401" y="297"/>
                </a:cubicBezTo>
                <a:moveTo>
                  <a:pt x="778" y="298"/>
                </a:moveTo>
                <a:cubicBezTo>
                  <a:pt x="762" y="316"/>
                  <a:pt x="742" y="329"/>
                  <a:pt x="720" y="329"/>
                </a:cubicBezTo>
                <a:cubicBezTo>
                  <a:pt x="678" y="329"/>
                  <a:pt x="661" y="285"/>
                  <a:pt x="661" y="236"/>
                </a:cubicBezTo>
                <a:cubicBezTo>
                  <a:pt x="661" y="177"/>
                  <a:pt x="686" y="141"/>
                  <a:pt x="724" y="141"/>
                </a:cubicBezTo>
                <a:cubicBezTo>
                  <a:pt x="764" y="141"/>
                  <a:pt x="778" y="181"/>
                  <a:pt x="778" y="235"/>
                </a:cubicBezTo>
                <a:lnTo>
                  <a:pt x="778" y="298"/>
                </a:lnTo>
                <a:close/>
                <a:moveTo>
                  <a:pt x="836" y="13"/>
                </a:moveTo>
                <a:cubicBezTo>
                  <a:pt x="836" y="5"/>
                  <a:pt x="833" y="0"/>
                  <a:pt x="824" y="0"/>
                </a:cubicBezTo>
                <a:cubicBezTo>
                  <a:pt x="747" y="0"/>
                  <a:pt x="747" y="0"/>
                  <a:pt x="747" y="0"/>
                </a:cubicBezTo>
                <a:cubicBezTo>
                  <a:pt x="741" y="0"/>
                  <a:pt x="740" y="3"/>
                  <a:pt x="740" y="8"/>
                </a:cubicBezTo>
                <a:cubicBezTo>
                  <a:pt x="740" y="15"/>
                  <a:pt x="740" y="15"/>
                  <a:pt x="740" y="15"/>
                </a:cubicBezTo>
                <a:cubicBezTo>
                  <a:pt x="740" y="25"/>
                  <a:pt x="743" y="25"/>
                  <a:pt x="754" y="28"/>
                </a:cubicBezTo>
                <a:cubicBezTo>
                  <a:pt x="778" y="36"/>
                  <a:pt x="778" y="36"/>
                  <a:pt x="778" y="36"/>
                </a:cubicBezTo>
                <a:cubicBezTo>
                  <a:pt x="778" y="125"/>
                  <a:pt x="778" y="125"/>
                  <a:pt x="778" y="125"/>
                </a:cubicBezTo>
                <a:cubicBezTo>
                  <a:pt x="770" y="117"/>
                  <a:pt x="750" y="105"/>
                  <a:pt x="720" y="105"/>
                </a:cubicBezTo>
                <a:cubicBezTo>
                  <a:pt x="664" y="105"/>
                  <a:pt x="600" y="146"/>
                  <a:pt x="600" y="247"/>
                </a:cubicBezTo>
                <a:cubicBezTo>
                  <a:pt x="600" y="335"/>
                  <a:pt x="649" y="373"/>
                  <a:pt x="697" y="373"/>
                </a:cubicBezTo>
                <a:cubicBezTo>
                  <a:pt x="727" y="373"/>
                  <a:pt x="753" y="357"/>
                  <a:pt x="778" y="331"/>
                </a:cubicBezTo>
                <a:cubicBezTo>
                  <a:pt x="778" y="353"/>
                  <a:pt x="778" y="353"/>
                  <a:pt x="778" y="353"/>
                </a:cubicBezTo>
                <a:cubicBezTo>
                  <a:pt x="778" y="360"/>
                  <a:pt x="781" y="365"/>
                  <a:pt x="790" y="365"/>
                </a:cubicBezTo>
                <a:cubicBezTo>
                  <a:pt x="868" y="365"/>
                  <a:pt x="868" y="365"/>
                  <a:pt x="868" y="365"/>
                </a:cubicBezTo>
                <a:cubicBezTo>
                  <a:pt x="873" y="365"/>
                  <a:pt x="874" y="362"/>
                  <a:pt x="874" y="357"/>
                </a:cubicBezTo>
                <a:cubicBezTo>
                  <a:pt x="874" y="350"/>
                  <a:pt x="874" y="350"/>
                  <a:pt x="874" y="350"/>
                </a:cubicBezTo>
                <a:cubicBezTo>
                  <a:pt x="874" y="341"/>
                  <a:pt x="871" y="340"/>
                  <a:pt x="860" y="337"/>
                </a:cubicBezTo>
                <a:cubicBezTo>
                  <a:pt x="836" y="330"/>
                  <a:pt x="836" y="330"/>
                  <a:pt x="836" y="330"/>
                </a:cubicBezTo>
                <a:lnTo>
                  <a:pt x="836" y="13"/>
                </a:lnTo>
                <a:close/>
                <a:moveTo>
                  <a:pt x="1701" y="125"/>
                </a:moveTo>
                <a:cubicBezTo>
                  <a:pt x="1701" y="117"/>
                  <a:pt x="1698" y="112"/>
                  <a:pt x="1689" y="112"/>
                </a:cubicBezTo>
                <a:cubicBezTo>
                  <a:pt x="1612" y="112"/>
                  <a:pt x="1612" y="112"/>
                  <a:pt x="1612" y="112"/>
                </a:cubicBezTo>
                <a:cubicBezTo>
                  <a:pt x="1606" y="112"/>
                  <a:pt x="1605" y="115"/>
                  <a:pt x="1605" y="121"/>
                </a:cubicBezTo>
                <a:cubicBezTo>
                  <a:pt x="1605" y="127"/>
                  <a:pt x="1605" y="127"/>
                  <a:pt x="1605" y="127"/>
                </a:cubicBezTo>
                <a:cubicBezTo>
                  <a:pt x="1605" y="137"/>
                  <a:pt x="1608" y="137"/>
                  <a:pt x="1619" y="140"/>
                </a:cubicBezTo>
                <a:cubicBezTo>
                  <a:pt x="1644" y="148"/>
                  <a:pt x="1644" y="148"/>
                  <a:pt x="1644" y="148"/>
                </a:cubicBezTo>
                <a:cubicBezTo>
                  <a:pt x="1644" y="298"/>
                  <a:pt x="1644" y="298"/>
                  <a:pt x="1644" y="298"/>
                </a:cubicBezTo>
                <a:cubicBezTo>
                  <a:pt x="1623" y="321"/>
                  <a:pt x="1607" y="329"/>
                  <a:pt x="1585" y="329"/>
                </a:cubicBezTo>
                <a:cubicBezTo>
                  <a:pt x="1545" y="329"/>
                  <a:pt x="1542" y="298"/>
                  <a:pt x="1542" y="246"/>
                </a:cubicBezTo>
                <a:cubicBezTo>
                  <a:pt x="1542" y="125"/>
                  <a:pt x="1542" y="125"/>
                  <a:pt x="1542" y="125"/>
                </a:cubicBezTo>
                <a:cubicBezTo>
                  <a:pt x="1542" y="117"/>
                  <a:pt x="1539" y="112"/>
                  <a:pt x="1530" y="112"/>
                </a:cubicBezTo>
                <a:cubicBezTo>
                  <a:pt x="1453" y="112"/>
                  <a:pt x="1453" y="112"/>
                  <a:pt x="1453" y="112"/>
                </a:cubicBezTo>
                <a:cubicBezTo>
                  <a:pt x="1447" y="112"/>
                  <a:pt x="1446" y="115"/>
                  <a:pt x="1446" y="121"/>
                </a:cubicBezTo>
                <a:cubicBezTo>
                  <a:pt x="1446" y="127"/>
                  <a:pt x="1446" y="127"/>
                  <a:pt x="1446" y="127"/>
                </a:cubicBezTo>
                <a:cubicBezTo>
                  <a:pt x="1446" y="137"/>
                  <a:pt x="1449" y="137"/>
                  <a:pt x="1460" y="140"/>
                </a:cubicBezTo>
                <a:cubicBezTo>
                  <a:pt x="1485" y="148"/>
                  <a:pt x="1485" y="148"/>
                  <a:pt x="1485" y="148"/>
                </a:cubicBezTo>
                <a:cubicBezTo>
                  <a:pt x="1485" y="276"/>
                  <a:pt x="1485" y="276"/>
                  <a:pt x="1485" y="276"/>
                </a:cubicBezTo>
                <a:cubicBezTo>
                  <a:pt x="1485" y="356"/>
                  <a:pt x="1522" y="373"/>
                  <a:pt x="1560" y="373"/>
                </a:cubicBezTo>
                <a:cubicBezTo>
                  <a:pt x="1595" y="373"/>
                  <a:pt x="1620" y="359"/>
                  <a:pt x="1644" y="331"/>
                </a:cubicBezTo>
                <a:cubicBezTo>
                  <a:pt x="1644" y="353"/>
                  <a:pt x="1644" y="353"/>
                  <a:pt x="1644" y="353"/>
                </a:cubicBezTo>
                <a:cubicBezTo>
                  <a:pt x="1644" y="360"/>
                  <a:pt x="1646" y="365"/>
                  <a:pt x="1656" y="365"/>
                </a:cubicBezTo>
                <a:cubicBezTo>
                  <a:pt x="1733" y="365"/>
                  <a:pt x="1733" y="365"/>
                  <a:pt x="1733" y="365"/>
                </a:cubicBezTo>
                <a:cubicBezTo>
                  <a:pt x="1739" y="365"/>
                  <a:pt x="1740" y="362"/>
                  <a:pt x="1740" y="357"/>
                </a:cubicBezTo>
                <a:cubicBezTo>
                  <a:pt x="1740" y="350"/>
                  <a:pt x="1740" y="350"/>
                  <a:pt x="1740" y="350"/>
                </a:cubicBezTo>
                <a:cubicBezTo>
                  <a:pt x="1740" y="341"/>
                  <a:pt x="1736" y="340"/>
                  <a:pt x="1725" y="337"/>
                </a:cubicBezTo>
                <a:cubicBezTo>
                  <a:pt x="1701" y="330"/>
                  <a:pt x="1701" y="330"/>
                  <a:pt x="1701" y="330"/>
                </a:cubicBezTo>
                <a:lnTo>
                  <a:pt x="1701" y="125"/>
                </a:lnTo>
                <a:close/>
                <a:moveTo>
                  <a:pt x="575" y="365"/>
                </a:moveTo>
                <a:cubicBezTo>
                  <a:pt x="580" y="365"/>
                  <a:pt x="581" y="362"/>
                  <a:pt x="581" y="357"/>
                </a:cubicBezTo>
                <a:cubicBezTo>
                  <a:pt x="581" y="350"/>
                  <a:pt x="581" y="350"/>
                  <a:pt x="581" y="350"/>
                </a:cubicBezTo>
                <a:cubicBezTo>
                  <a:pt x="581" y="341"/>
                  <a:pt x="578" y="340"/>
                  <a:pt x="567" y="337"/>
                </a:cubicBezTo>
                <a:cubicBezTo>
                  <a:pt x="543" y="330"/>
                  <a:pt x="543" y="330"/>
                  <a:pt x="543" y="330"/>
                </a:cubicBezTo>
                <a:cubicBezTo>
                  <a:pt x="543" y="189"/>
                  <a:pt x="543" y="189"/>
                  <a:pt x="543" y="189"/>
                </a:cubicBezTo>
                <a:cubicBezTo>
                  <a:pt x="543" y="126"/>
                  <a:pt x="499" y="105"/>
                  <a:pt x="442" y="105"/>
                </a:cubicBezTo>
                <a:cubicBezTo>
                  <a:pt x="408" y="105"/>
                  <a:pt x="381" y="112"/>
                  <a:pt x="376" y="114"/>
                </a:cubicBezTo>
                <a:cubicBezTo>
                  <a:pt x="361" y="118"/>
                  <a:pt x="359" y="122"/>
                  <a:pt x="357" y="135"/>
                </a:cubicBezTo>
                <a:cubicBezTo>
                  <a:pt x="354" y="163"/>
                  <a:pt x="354" y="163"/>
                  <a:pt x="354" y="163"/>
                </a:cubicBezTo>
                <a:cubicBezTo>
                  <a:pt x="354" y="169"/>
                  <a:pt x="355" y="171"/>
                  <a:pt x="359" y="171"/>
                </a:cubicBezTo>
                <a:cubicBezTo>
                  <a:pt x="363" y="171"/>
                  <a:pt x="370" y="167"/>
                  <a:pt x="373" y="165"/>
                </a:cubicBezTo>
                <a:cubicBezTo>
                  <a:pt x="391" y="155"/>
                  <a:pt x="417" y="148"/>
                  <a:pt x="439" y="148"/>
                </a:cubicBezTo>
                <a:cubicBezTo>
                  <a:pt x="483" y="148"/>
                  <a:pt x="486" y="177"/>
                  <a:pt x="486" y="198"/>
                </a:cubicBezTo>
                <a:cubicBezTo>
                  <a:pt x="486" y="224"/>
                  <a:pt x="486" y="224"/>
                  <a:pt x="486" y="224"/>
                </a:cubicBezTo>
                <a:cubicBezTo>
                  <a:pt x="389" y="243"/>
                  <a:pt x="389" y="243"/>
                  <a:pt x="389" y="243"/>
                </a:cubicBezTo>
                <a:cubicBezTo>
                  <a:pt x="357" y="249"/>
                  <a:pt x="340" y="265"/>
                  <a:pt x="340" y="302"/>
                </a:cubicBezTo>
                <a:cubicBezTo>
                  <a:pt x="340" y="343"/>
                  <a:pt x="361" y="373"/>
                  <a:pt x="405" y="373"/>
                </a:cubicBezTo>
                <a:cubicBezTo>
                  <a:pt x="433" y="373"/>
                  <a:pt x="454" y="363"/>
                  <a:pt x="486" y="333"/>
                </a:cubicBezTo>
                <a:cubicBezTo>
                  <a:pt x="486" y="353"/>
                  <a:pt x="486" y="353"/>
                  <a:pt x="486" y="353"/>
                </a:cubicBezTo>
                <a:cubicBezTo>
                  <a:pt x="486" y="360"/>
                  <a:pt x="488" y="365"/>
                  <a:pt x="498" y="365"/>
                </a:cubicBezTo>
                <a:lnTo>
                  <a:pt x="575" y="365"/>
                </a:lnTo>
                <a:close/>
                <a:moveTo>
                  <a:pt x="1082" y="240"/>
                </a:moveTo>
                <a:cubicBezTo>
                  <a:pt x="1082" y="307"/>
                  <a:pt x="1048" y="339"/>
                  <a:pt x="1010" y="339"/>
                </a:cubicBezTo>
                <a:cubicBezTo>
                  <a:pt x="971" y="339"/>
                  <a:pt x="964" y="304"/>
                  <a:pt x="964" y="266"/>
                </a:cubicBezTo>
                <a:cubicBezTo>
                  <a:pt x="964" y="179"/>
                  <a:pt x="964" y="179"/>
                  <a:pt x="964" y="179"/>
                </a:cubicBezTo>
                <a:cubicBezTo>
                  <a:pt x="981" y="161"/>
                  <a:pt x="1000" y="148"/>
                  <a:pt x="1022" y="148"/>
                </a:cubicBezTo>
                <a:cubicBezTo>
                  <a:pt x="1064" y="148"/>
                  <a:pt x="1082" y="192"/>
                  <a:pt x="1082" y="240"/>
                </a:cubicBezTo>
                <a:moveTo>
                  <a:pt x="1143" y="229"/>
                </a:moveTo>
                <a:cubicBezTo>
                  <a:pt x="1143" y="144"/>
                  <a:pt x="1094" y="105"/>
                  <a:pt x="1046" y="105"/>
                </a:cubicBezTo>
                <a:cubicBezTo>
                  <a:pt x="1016" y="105"/>
                  <a:pt x="989" y="120"/>
                  <a:pt x="964" y="146"/>
                </a:cubicBezTo>
                <a:cubicBezTo>
                  <a:pt x="964" y="13"/>
                  <a:pt x="964" y="13"/>
                  <a:pt x="964" y="13"/>
                </a:cubicBezTo>
                <a:cubicBezTo>
                  <a:pt x="964" y="5"/>
                  <a:pt x="961" y="0"/>
                  <a:pt x="952" y="0"/>
                </a:cubicBezTo>
                <a:cubicBezTo>
                  <a:pt x="875" y="0"/>
                  <a:pt x="875" y="0"/>
                  <a:pt x="875" y="0"/>
                </a:cubicBezTo>
                <a:cubicBezTo>
                  <a:pt x="869" y="0"/>
                  <a:pt x="868" y="3"/>
                  <a:pt x="868" y="8"/>
                </a:cubicBezTo>
                <a:cubicBezTo>
                  <a:pt x="868" y="15"/>
                  <a:pt x="868" y="15"/>
                  <a:pt x="868" y="15"/>
                </a:cubicBezTo>
                <a:cubicBezTo>
                  <a:pt x="868" y="25"/>
                  <a:pt x="871" y="25"/>
                  <a:pt x="882" y="28"/>
                </a:cubicBezTo>
                <a:cubicBezTo>
                  <a:pt x="907" y="36"/>
                  <a:pt x="907" y="36"/>
                  <a:pt x="907" y="36"/>
                </a:cubicBezTo>
                <a:cubicBezTo>
                  <a:pt x="907" y="333"/>
                  <a:pt x="907" y="333"/>
                  <a:pt x="907" y="333"/>
                </a:cubicBezTo>
                <a:cubicBezTo>
                  <a:pt x="907" y="340"/>
                  <a:pt x="907" y="345"/>
                  <a:pt x="917" y="351"/>
                </a:cubicBezTo>
                <a:cubicBezTo>
                  <a:pt x="933" y="361"/>
                  <a:pt x="974" y="373"/>
                  <a:pt x="1011" y="373"/>
                </a:cubicBezTo>
                <a:cubicBezTo>
                  <a:pt x="1094" y="373"/>
                  <a:pt x="1143" y="314"/>
                  <a:pt x="1143" y="229"/>
                </a:cubicBezTo>
                <a:moveTo>
                  <a:pt x="1938" y="298"/>
                </a:moveTo>
                <a:cubicBezTo>
                  <a:pt x="1921" y="316"/>
                  <a:pt x="1902" y="329"/>
                  <a:pt x="1880" y="329"/>
                </a:cubicBezTo>
                <a:cubicBezTo>
                  <a:pt x="1838" y="329"/>
                  <a:pt x="1820" y="285"/>
                  <a:pt x="1820" y="236"/>
                </a:cubicBezTo>
                <a:cubicBezTo>
                  <a:pt x="1820" y="177"/>
                  <a:pt x="1846" y="141"/>
                  <a:pt x="1884" y="141"/>
                </a:cubicBezTo>
                <a:cubicBezTo>
                  <a:pt x="1924" y="141"/>
                  <a:pt x="1938" y="181"/>
                  <a:pt x="1938" y="235"/>
                </a:cubicBezTo>
                <a:lnTo>
                  <a:pt x="1938" y="298"/>
                </a:lnTo>
                <a:close/>
                <a:moveTo>
                  <a:pt x="1996" y="13"/>
                </a:moveTo>
                <a:cubicBezTo>
                  <a:pt x="1996" y="5"/>
                  <a:pt x="1993" y="0"/>
                  <a:pt x="1983" y="0"/>
                </a:cubicBezTo>
                <a:cubicBezTo>
                  <a:pt x="1906" y="0"/>
                  <a:pt x="1906" y="0"/>
                  <a:pt x="1906" y="0"/>
                </a:cubicBezTo>
                <a:cubicBezTo>
                  <a:pt x="1900" y="0"/>
                  <a:pt x="1900" y="3"/>
                  <a:pt x="1900" y="8"/>
                </a:cubicBezTo>
                <a:cubicBezTo>
                  <a:pt x="1900" y="15"/>
                  <a:pt x="1900" y="15"/>
                  <a:pt x="1900" y="15"/>
                </a:cubicBezTo>
                <a:cubicBezTo>
                  <a:pt x="1900" y="25"/>
                  <a:pt x="1903" y="25"/>
                  <a:pt x="1914" y="28"/>
                </a:cubicBezTo>
                <a:cubicBezTo>
                  <a:pt x="1938" y="36"/>
                  <a:pt x="1938" y="36"/>
                  <a:pt x="1938" y="36"/>
                </a:cubicBezTo>
                <a:cubicBezTo>
                  <a:pt x="1938" y="125"/>
                  <a:pt x="1938" y="125"/>
                  <a:pt x="1938" y="125"/>
                </a:cubicBezTo>
                <a:cubicBezTo>
                  <a:pt x="1929" y="117"/>
                  <a:pt x="1909" y="105"/>
                  <a:pt x="1880" y="105"/>
                </a:cubicBezTo>
                <a:cubicBezTo>
                  <a:pt x="1823" y="105"/>
                  <a:pt x="1759" y="146"/>
                  <a:pt x="1759" y="247"/>
                </a:cubicBezTo>
                <a:cubicBezTo>
                  <a:pt x="1759" y="335"/>
                  <a:pt x="1808" y="373"/>
                  <a:pt x="1856" y="373"/>
                </a:cubicBezTo>
                <a:cubicBezTo>
                  <a:pt x="1887" y="373"/>
                  <a:pt x="1913" y="357"/>
                  <a:pt x="1938" y="331"/>
                </a:cubicBezTo>
                <a:cubicBezTo>
                  <a:pt x="1938" y="353"/>
                  <a:pt x="1938" y="353"/>
                  <a:pt x="1938" y="353"/>
                </a:cubicBezTo>
                <a:cubicBezTo>
                  <a:pt x="1938" y="360"/>
                  <a:pt x="1941" y="365"/>
                  <a:pt x="1950" y="365"/>
                </a:cubicBezTo>
                <a:cubicBezTo>
                  <a:pt x="2027" y="365"/>
                  <a:pt x="2027" y="365"/>
                  <a:pt x="2027" y="365"/>
                </a:cubicBezTo>
                <a:cubicBezTo>
                  <a:pt x="2033" y="365"/>
                  <a:pt x="2034" y="362"/>
                  <a:pt x="2034" y="357"/>
                </a:cubicBezTo>
                <a:cubicBezTo>
                  <a:pt x="2034" y="350"/>
                  <a:pt x="2034" y="350"/>
                  <a:pt x="2034" y="350"/>
                </a:cubicBezTo>
                <a:cubicBezTo>
                  <a:pt x="2034" y="341"/>
                  <a:pt x="2031" y="340"/>
                  <a:pt x="2020" y="337"/>
                </a:cubicBezTo>
                <a:cubicBezTo>
                  <a:pt x="1996" y="330"/>
                  <a:pt x="1996" y="330"/>
                  <a:pt x="1996" y="330"/>
                </a:cubicBezTo>
                <a:lnTo>
                  <a:pt x="1996" y="13"/>
                </a:lnTo>
                <a:close/>
                <a:moveTo>
                  <a:pt x="1306" y="336"/>
                </a:moveTo>
                <a:cubicBezTo>
                  <a:pt x="1264" y="336"/>
                  <a:pt x="1239" y="295"/>
                  <a:pt x="1239" y="239"/>
                </a:cubicBezTo>
                <a:cubicBezTo>
                  <a:pt x="1239" y="184"/>
                  <a:pt x="1264" y="141"/>
                  <a:pt x="1306" y="141"/>
                </a:cubicBezTo>
                <a:cubicBezTo>
                  <a:pt x="1348" y="141"/>
                  <a:pt x="1374" y="182"/>
                  <a:pt x="1374" y="238"/>
                </a:cubicBezTo>
                <a:cubicBezTo>
                  <a:pt x="1374" y="294"/>
                  <a:pt x="1349" y="336"/>
                  <a:pt x="1306" y="336"/>
                </a:cubicBezTo>
                <a:moveTo>
                  <a:pt x="1300" y="373"/>
                </a:moveTo>
                <a:cubicBezTo>
                  <a:pt x="1389" y="373"/>
                  <a:pt x="1433" y="305"/>
                  <a:pt x="1433" y="232"/>
                </a:cubicBezTo>
                <a:cubicBezTo>
                  <a:pt x="1433" y="165"/>
                  <a:pt x="1395" y="105"/>
                  <a:pt x="1312" y="105"/>
                </a:cubicBezTo>
                <a:cubicBezTo>
                  <a:pt x="1223" y="105"/>
                  <a:pt x="1179" y="173"/>
                  <a:pt x="1179" y="245"/>
                </a:cubicBezTo>
                <a:cubicBezTo>
                  <a:pt x="1179" y="312"/>
                  <a:pt x="1217" y="373"/>
                  <a:pt x="1300" y="373"/>
                </a:cubicBezTo>
              </a:path>
            </a:pathLst>
          </a:custGeom>
          <a:solidFill>
            <a:srgbClr val="006991"/>
          </a:solidFill>
          <a:ln>
            <a:noFill/>
          </a:ln>
        </p:spPr>
        <p:txBody>
          <a:bodyPr vert="horz" wrap="square" lIns="129246" tIns="64623" rIns="129246" bIns="64623" numCol="1" anchor="t" anchorCtr="0" compatLnSpc="1">
            <a:prstTxWarp prst="textNoShape">
              <a:avLst/>
            </a:prstTxWarp>
          </a:bodyPr>
          <a:lstStyle/>
          <a:p>
            <a:endParaRPr lang="nl-NL" sz="11590" dirty="0"/>
          </a:p>
        </p:txBody>
      </p:sp>
      <p:sp>
        <p:nvSpPr>
          <p:cNvPr id="15" name="Freeform 9"/>
          <p:cNvSpPr>
            <a:spLocks noEditPoints="1"/>
          </p:cNvSpPr>
          <p:nvPr/>
        </p:nvSpPr>
        <p:spPr bwMode="auto">
          <a:xfrm>
            <a:off x="34383896" y="28923265"/>
            <a:ext cx="3969041" cy="568428"/>
          </a:xfrm>
          <a:custGeom>
            <a:avLst/>
            <a:gdLst>
              <a:gd name="T0" fmla="*/ 929 w 937"/>
              <a:gd name="T1" fmla="*/ 8 h 268"/>
              <a:gd name="T2" fmla="*/ 742 w 937"/>
              <a:gd name="T3" fmla="*/ 133 h 268"/>
              <a:gd name="T4" fmla="*/ 929 w 937"/>
              <a:gd name="T5" fmla="*/ 259 h 268"/>
              <a:gd name="T6" fmla="*/ 937 w 937"/>
              <a:gd name="T7" fmla="*/ 212 h 268"/>
              <a:gd name="T8" fmla="*/ 924 w 937"/>
              <a:gd name="T9" fmla="*/ 210 h 268"/>
              <a:gd name="T10" fmla="*/ 798 w 937"/>
              <a:gd name="T11" fmla="*/ 133 h 268"/>
              <a:gd name="T12" fmla="*/ 924 w 937"/>
              <a:gd name="T13" fmla="*/ 58 h 268"/>
              <a:gd name="T14" fmla="*/ 937 w 937"/>
              <a:gd name="T15" fmla="*/ 56 h 268"/>
              <a:gd name="T16" fmla="*/ 7 w 937"/>
              <a:gd name="T17" fmla="*/ 7 h 268"/>
              <a:gd name="T18" fmla="*/ 0 w 937"/>
              <a:gd name="T19" fmla="*/ 22 h 268"/>
              <a:gd name="T20" fmla="*/ 39 w 937"/>
              <a:gd name="T21" fmla="*/ 43 h 268"/>
              <a:gd name="T22" fmla="*/ 120 w 937"/>
              <a:gd name="T23" fmla="*/ 268 h 268"/>
              <a:gd name="T24" fmla="*/ 197 w 937"/>
              <a:gd name="T25" fmla="*/ 228 h 268"/>
              <a:gd name="T26" fmla="*/ 203 w 937"/>
              <a:gd name="T27" fmla="*/ 260 h 268"/>
              <a:gd name="T28" fmla="*/ 250 w 937"/>
              <a:gd name="T29" fmla="*/ 254 h 268"/>
              <a:gd name="T30" fmla="*/ 244 w 937"/>
              <a:gd name="T31" fmla="*/ 7 h 268"/>
              <a:gd name="T32" fmla="*/ 195 w 937"/>
              <a:gd name="T33" fmla="*/ 14 h 268"/>
              <a:gd name="T34" fmla="*/ 136 w 937"/>
              <a:gd name="T35" fmla="*/ 219 h 268"/>
              <a:gd name="T36" fmla="*/ 94 w 937"/>
              <a:gd name="T37" fmla="*/ 14 h 268"/>
              <a:gd name="T38" fmla="*/ 7 w 937"/>
              <a:gd name="T39" fmla="*/ 7 h 268"/>
              <a:gd name="T40" fmla="*/ 326 w 937"/>
              <a:gd name="T41" fmla="*/ 260 h 268"/>
              <a:gd name="T42" fmla="*/ 375 w 937"/>
              <a:gd name="T43" fmla="*/ 254 h 268"/>
              <a:gd name="T44" fmla="*/ 434 w 937"/>
              <a:gd name="T45" fmla="*/ 48 h 268"/>
              <a:gd name="T46" fmla="*/ 476 w 937"/>
              <a:gd name="T47" fmla="*/ 254 h 268"/>
              <a:gd name="T48" fmla="*/ 525 w 937"/>
              <a:gd name="T49" fmla="*/ 260 h 268"/>
              <a:gd name="T50" fmla="*/ 532 w 937"/>
              <a:gd name="T51" fmla="*/ 81 h 268"/>
              <a:gd name="T52" fmla="*/ 633 w 937"/>
              <a:gd name="T53" fmla="*/ 124 h 268"/>
              <a:gd name="T54" fmla="*/ 639 w 937"/>
              <a:gd name="T55" fmla="*/ 260 h 268"/>
              <a:gd name="T56" fmla="*/ 688 w 937"/>
              <a:gd name="T57" fmla="*/ 254 h 268"/>
              <a:gd name="T58" fmla="*/ 606 w 937"/>
              <a:gd name="T59" fmla="*/ 0 h 268"/>
              <a:gd name="T60" fmla="*/ 450 w 937"/>
              <a:gd name="T61" fmla="*/ 0 h 268"/>
              <a:gd name="T62" fmla="*/ 374 w 937"/>
              <a:gd name="T63" fmla="*/ 39 h 268"/>
              <a:gd name="T64" fmla="*/ 368 w 937"/>
              <a:gd name="T65" fmla="*/ 7 h 268"/>
              <a:gd name="T66" fmla="*/ 320 w 937"/>
              <a:gd name="T67" fmla="*/ 14 h 2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937" h="268">
                <a:moveTo>
                  <a:pt x="937" y="17"/>
                </a:moveTo>
                <a:cubicBezTo>
                  <a:pt x="937" y="11"/>
                  <a:pt x="935" y="10"/>
                  <a:pt x="929" y="8"/>
                </a:cubicBezTo>
                <a:cubicBezTo>
                  <a:pt x="916" y="4"/>
                  <a:pt x="894" y="0"/>
                  <a:pt x="872" y="0"/>
                </a:cubicBezTo>
                <a:cubicBezTo>
                  <a:pt x="769" y="0"/>
                  <a:pt x="742" y="72"/>
                  <a:pt x="742" y="133"/>
                </a:cubicBezTo>
                <a:cubicBezTo>
                  <a:pt x="742" y="196"/>
                  <a:pt x="768" y="268"/>
                  <a:pt x="872" y="268"/>
                </a:cubicBezTo>
                <a:cubicBezTo>
                  <a:pt x="894" y="268"/>
                  <a:pt x="916" y="264"/>
                  <a:pt x="929" y="259"/>
                </a:cubicBezTo>
                <a:cubicBezTo>
                  <a:pt x="935" y="257"/>
                  <a:pt x="937" y="256"/>
                  <a:pt x="937" y="250"/>
                </a:cubicBezTo>
                <a:cubicBezTo>
                  <a:pt x="937" y="212"/>
                  <a:pt x="937" y="212"/>
                  <a:pt x="937" y="212"/>
                </a:cubicBezTo>
                <a:cubicBezTo>
                  <a:pt x="937" y="208"/>
                  <a:pt x="936" y="206"/>
                  <a:pt x="933" y="206"/>
                </a:cubicBezTo>
                <a:cubicBezTo>
                  <a:pt x="931" y="206"/>
                  <a:pt x="929" y="207"/>
                  <a:pt x="924" y="210"/>
                </a:cubicBezTo>
                <a:cubicBezTo>
                  <a:pt x="916" y="213"/>
                  <a:pt x="899" y="221"/>
                  <a:pt x="875" y="221"/>
                </a:cubicBezTo>
                <a:cubicBezTo>
                  <a:pt x="827" y="221"/>
                  <a:pt x="798" y="192"/>
                  <a:pt x="798" y="133"/>
                </a:cubicBezTo>
                <a:cubicBezTo>
                  <a:pt x="798" y="75"/>
                  <a:pt x="827" y="46"/>
                  <a:pt x="875" y="46"/>
                </a:cubicBezTo>
                <a:cubicBezTo>
                  <a:pt x="899" y="46"/>
                  <a:pt x="916" y="54"/>
                  <a:pt x="924" y="58"/>
                </a:cubicBezTo>
                <a:cubicBezTo>
                  <a:pt x="929" y="60"/>
                  <a:pt x="931" y="61"/>
                  <a:pt x="933" y="61"/>
                </a:cubicBezTo>
                <a:cubicBezTo>
                  <a:pt x="936" y="61"/>
                  <a:pt x="937" y="59"/>
                  <a:pt x="937" y="56"/>
                </a:cubicBezTo>
                <a:lnTo>
                  <a:pt x="937" y="17"/>
                </a:lnTo>
                <a:close/>
                <a:moveTo>
                  <a:pt x="7" y="7"/>
                </a:moveTo>
                <a:cubicBezTo>
                  <a:pt x="1" y="7"/>
                  <a:pt x="0" y="10"/>
                  <a:pt x="0" y="16"/>
                </a:cubicBezTo>
                <a:cubicBezTo>
                  <a:pt x="0" y="22"/>
                  <a:pt x="0" y="22"/>
                  <a:pt x="0" y="22"/>
                </a:cubicBezTo>
                <a:cubicBezTo>
                  <a:pt x="0" y="32"/>
                  <a:pt x="3" y="32"/>
                  <a:pt x="14" y="36"/>
                </a:cubicBezTo>
                <a:cubicBezTo>
                  <a:pt x="39" y="43"/>
                  <a:pt x="39" y="43"/>
                  <a:pt x="39" y="43"/>
                </a:cubicBezTo>
                <a:cubicBezTo>
                  <a:pt x="39" y="160"/>
                  <a:pt x="39" y="160"/>
                  <a:pt x="39" y="160"/>
                </a:cubicBezTo>
                <a:cubicBezTo>
                  <a:pt x="39" y="249"/>
                  <a:pt x="78" y="268"/>
                  <a:pt x="120" y="268"/>
                </a:cubicBezTo>
                <a:cubicBezTo>
                  <a:pt x="153" y="268"/>
                  <a:pt x="175" y="255"/>
                  <a:pt x="195" y="228"/>
                </a:cubicBezTo>
                <a:cubicBezTo>
                  <a:pt x="197" y="228"/>
                  <a:pt x="197" y="228"/>
                  <a:pt x="197" y="228"/>
                </a:cubicBezTo>
                <a:cubicBezTo>
                  <a:pt x="197" y="254"/>
                  <a:pt x="197" y="254"/>
                  <a:pt x="197" y="254"/>
                </a:cubicBezTo>
                <a:cubicBezTo>
                  <a:pt x="197" y="258"/>
                  <a:pt x="198" y="260"/>
                  <a:pt x="203" y="260"/>
                </a:cubicBezTo>
                <a:cubicBezTo>
                  <a:pt x="244" y="260"/>
                  <a:pt x="244" y="260"/>
                  <a:pt x="244" y="260"/>
                </a:cubicBezTo>
                <a:cubicBezTo>
                  <a:pt x="249" y="260"/>
                  <a:pt x="250" y="258"/>
                  <a:pt x="250" y="254"/>
                </a:cubicBezTo>
                <a:cubicBezTo>
                  <a:pt x="250" y="14"/>
                  <a:pt x="250" y="14"/>
                  <a:pt x="250" y="14"/>
                </a:cubicBezTo>
                <a:cubicBezTo>
                  <a:pt x="250" y="9"/>
                  <a:pt x="248" y="7"/>
                  <a:pt x="244" y="7"/>
                </a:cubicBezTo>
                <a:cubicBezTo>
                  <a:pt x="201" y="7"/>
                  <a:pt x="201" y="7"/>
                  <a:pt x="201" y="7"/>
                </a:cubicBezTo>
                <a:cubicBezTo>
                  <a:pt x="197" y="7"/>
                  <a:pt x="195" y="9"/>
                  <a:pt x="195" y="14"/>
                </a:cubicBezTo>
                <a:cubicBezTo>
                  <a:pt x="195" y="186"/>
                  <a:pt x="195" y="186"/>
                  <a:pt x="195" y="186"/>
                </a:cubicBezTo>
                <a:cubicBezTo>
                  <a:pt x="179" y="209"/>
                  <a:pt x="160" y="219"/>
                  <a:pt x="136" y="219"/>
                </a:cubicBezTo>
                <a:cubicBezTo>
                  <a:pt x="96" y="219"/>
                  <a:pt x="94" y="190"/>
                  <a:pt x="94" y="144"/>
                </a:cubicBezTo>
                <a:cubicBezTo>
                  <a:pt x="94" y="14"/>
                  <a:pt x="94" y="14"/>
                  <a:pt x="94" y="14"/>
                </a:cubicBezTo>
                <a:cubicBezTo>
                  <a:pt x="94" y="9"/>
                  <a:pt x="92" y="7"/>
                  <a:pt x="88" y="7"/>
                </a:cubicBezTo>
                <a:lnTo>
                  <a:pt x="7" y="7"/>
                </a:lnTo>
                <a:close/>
                <a:moveTo>
                  <a:pt x="320" y="254"/>
                </a:moveTo>
                <a:cubicBezTo>
                  <a:pt x="320" y="258"/>
                  <a:pt x="322" y="260"/>
                  <a:pt x="326" y="260"/>
                </a:cubicBezTo>
                <a:cubicBezTo>
                  <a:pt x="369" y="260"/>
                  <a:pt x="369" y="260"/>
                  <a:pt x="369" y="260"/>
                </a:cubicBezTo>
                <a:cubicBezTo>
                  <a:pt x="374" y="260"/>
                  <a:pt x="375" y="258"/>
                  <a:pt x="375" y="254"/>
                </a:cubicBezTo>
                <a:cubicBezTo>
                  <a:pt x="375" y="81"/>
                  <a:pt x="375" y="81"/>
                  <a:pt x="375" y="81"/>
                </a:cubicBezTo>
                <a:cubicBezTo>
                  <a:pt x="392" y="59"/>
                  <a:pt x="411" y="48"/>
                  <a:pt x="434" y="48"/>
                </a:cubicBezTo>
                <a:cubicBezTo>
                  <a:pt x="474" y="48"/>
                  <a:pt x="476" y="78"/>
                  <a:pt x="476" y="124"/>
                </a:cubicBezTo>
                <a:cubicBezTo>
                  <a:pt x="476" y="254"/>
                  <a:pt x="476" y="254"/>
                  <a:pt x="476" y="254"/>
                </a:cubicBezTo>
                <a:cubicBezTo>
                  <a:pt x="476" y="258"/>
                  <a:pt x="478" y="260"/>
                  <a:pt x="483" y="260"/>
                </a:cubicBezTo>
                <a:cubicBezTo>
                  <a:pt x="525" y="260"/>
                  <a:pt x="525" y="260"/>
                  <a:pt x="525" y="260"/>
                </a:cubicBezTo>
                <a:cubicBezTo>
                  <a:pt x="530" y="260"/>
                  <a:pt x="532" y="258"/>
                  <a:pt x="532" y="254"/>
                </a:cubicBezTo>
                <a:cubicBezTo>
                  <a:pt x="532" y="81"/>
                  <a:pt x="532" y="81"/>
                  <a:pt x="532" y="81"/>
                </a:cubicBezTo>
                <a:cubicBezTo>
                  <a:pt x="548" y="59"/>
                  <a:pt x="567" y="48"/>
                  <a:pt x="591" y="48"/>
                </a:cubicBezTo>
                <a:cubicBezTo>
                  <a:pt x="631" y="48"/>
                  <a:pt x="633" y="78"/>
                  <a:pt x="633" y="124"/>
                </a:cubicBezTo>
                <a:cubicBezTo>
                  <a:pt x="633" y="254"/>
                  <a:pt x="633" y="254"/>
                  <a:pt x="633" y="254"/>
                </a:cubicBezTo>
                <a:cubicBezTo>
                  <a:pt x="633" y="258"/>
                  <a:pt x="634" y="260"/>
                  <a:pt x="639" y="260"/>
                </a:cubicBezTo>
                <a:cubicBezTo>
                  <a:pt x="682" y="260"/>
                  <a:pt x="682" y="260"/>
                  <a:pt x="682" y="260"/>
                </a:cubicBezTo>
                <a:cubicBezTo>
                  <a:pt x="687" y="260"/>
                  <a:pt x="688" y="258"/>
                  <a:pt x="688" y="254"/>
                </a:cubicBezTo>
                <a:cubicBezTo>
                  <a:pt x="688" y="108"/>
                  <a:pt x="688" y="108"/>
                  <a:pt x="688" y="108"/>
                </a:cubicBezTo>
                <a:cubicBezTo>
                  <a:pt x="688" y="18"/>
                  <a:pt x="649" y="0"/>
                  <a:pt x="606" y="0"/>
                </a:cubicBezTo>
                <a:cubicBezTo>
                  <a:pt x="569" y="0"/>
                  <a:pt x="543" y="14"/>
                  <a:pt x="520" y="42"/>
                </a:cubicBezTo>
                <a:cubicBezTo>
                  <a:pt x="505" y="9"/>
                  <a:pt x="479" y="0"/>
                  <a:pt x="450" y="0"/>
                </a:cubicBezTo>
                <a:cubicBezTo>
                  <a:pt x="418" y="0"/>
                  <a:pt x="396" y="12"/>
                  <a:pt x="375" y="39"/>
                </a:cubicBezTo>
                <a:cubicBezTo>
                  <a:pt x="374" y="39"/>
                  <a:pt x="374" y="39"/>
                  <a:pt x="374" y="39"/>
                </a:cubicBezTo>
                <a:cubicBezTo>
                  <a:pt x="374" y="14"/>
                  <a:pt x="374" y="14"/>
                  <a:pt x="374" y="14"/>
                </a:cubicBezTo>
                <a:cubicBezTo>
                  <a:pt x="374" y="9"/>
                  <a:pt x="372" y="7"/>
                  <a:pt x="368" y="7"/>
                </a:cubicBezTo>
                <a:cubicBezTo>
                  <a:pt x="326" y="7"/>
                  <a:pt x="326" y="7"/>
                  <a:pt x="326" y="7"/>
                </a:cubicBezTo>
                <a:cubicBezTo>
                  <a:pt x="322" y="7"/>
                  <a:pt x="320" y="9"/>
                  <a:pt x="320" y="14"/>
                </a:cubicBezTo>
                <a:lnTo>
                  <a:pt x="320" y="254"/>
                </a:lnTo>
                <a:close/>
              </a:path>
            </a:pathLst>
          </a:custGeom>
          <a:solidFill>
            <a:srgbClr val="00AFDC"/>
          </a:solidFill>
          <a:ln>
            <a:noFill/>
          </a:ln>
        </p:spPr>
        <p:txBody>
          <a:bodyPr vert="horz" wrap="square" lIns="129246" tIns="64623" rIns="129246" bIns="64623" numCol="1" anchor="t" anchorCtr="0" compatLnSpc="1">
            <a:prstTxWarp prst="textNoShape">
              <a:avLst/>
            </a:prstTxWarp>
          </a:bodyPr>
          <a:lstStyle/>
          <a:p>
            <a:endParaRPr lang="nl-NL" sz="11590" dirty="0"/>
          </a:p>
        </p:txBody>
      </p:sp>
    </p:spTree>
    <p:extLst>
      <p:ext uri="{BB962C8B-B14F-4D97-AF65-F5344CB8AC3E}">
        <p14:creationId xmlns:p14="http://schemas.microsoft.com/office/powerpoint/2010/main" val="3128618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dt="0"/>
  <p:txStyles>
    <p:titleStyle>
      <a:lvl1pPr algn="ctr" defTabSz="5902336" rtl="0" eaLnBrk="1" latinLnBrk="0" hangingPunct="1">
        <a:spcBef>
          <a:spcPct val="0"/>
        </a:spcBef>
        <a:buNone/>
        <a:defRPr sz="284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13376" indent="-2213376" algn="l" defTabSz="5902336" rtl="0" eaLnBrk="1" latinLnBrk="0" hangingPunct="1">
        <a:spcBef>
          <a:spcPct val="20000"/>
        </a:spcBef>
        <a:buFont typeface="Arial" pitchFamily="34" charset="0"/>
        <a:buChar char="•"/>
        <a:defRPr sz="20777" kern="1200">
          <a:solidFill>
            <a:schemeClr val="tx1"/>
          </a:solidFill>
          <a:latin typeface="+mn-lt"/>
          <a:ea typeface="+mn-ea"/>
          <a:cs typeface="+mn-cs"/>
        </a:defRPr>
      </a:lvl1pPr>
      <a:lvl2pPr marL="4795651" indent="-1844482" algn="l" defTabSz="5902336" rtl="0" eaLnBrk="1" latinLnBrk="0" hangingPunct="1">
        <a:spcBef>
          <a:spcPct val="20000"/>
        </a:spcBef>
        <a:buFont typeface="Arial" pitchFamily="34" charset="0"/>
        <a:buChar char="–"/>
        <a:defRPr sz="18094" kern="1200">
          <a:solidFill>
            <a:schemeClr val="tx1"/>
          </a:solidFill>
          <a:latin typeface="+mn-lt"/>
          <a:ea typeface="+mn-ea"/>
          <a:cs typeface="+mn-cs"/>
        </a:defRPr>
      </a:lvl2pPr>
      <a:lvl3pPr marL="7377920" indent="-1475583" algn="l" defTabSz="5902336" rtl="0" eaLnBrk="1" latinLnBrk="0" hangingPunct="1">
        <a:spcBef>
          <a:spcPct val="20000"/>
        </a:spcBef>
        <a:buFont typeface="Arial" pitchFamily="34" charset="0"/>
        <a:buChar char="•"/>
        <a:defRPr sz="15549" kern="1200">
          <a:solidFill>
            <a:schemeClr val="tx1"/>
          </a:solidFill>
          <a:latin typeface="+mn-lt"/>
          <a:ea typeface="+mn-ea"/>
          <a:cs typeface="+mn-cs"/>
        </a:defRPr>
      </a:lvl3pPr>
      <a:lvl4pPr marL="10329090" indent="-1475583" algn="l" defTabSz="5902336" rtl="0" eaLnBrk="1" latinLnBrk="0" hangingPunct="1">
        <a:spcBef>
          <a:spcPct val="20000"/>
        </a:spcBef>
        <a:buFont typeface="Arial" pitchFamily="34" charset="0"/>
        <a:buChar char="–"/>
        <a:defRPr sz="13006" kern="1200">
          <a:solidFill>
            <a:schemeClr val="tx1"/>
          </a:solidFill>
          <a:latin typeface="+mn-lt"/>
          <a:ea typeface="+mn-ea"/>
          <a:cs typeface="+mn-cs"/>
        </a:defRPr>
      </a:lvl4pPr>
      <a:lvl5pPr marL="13280257" indent="-1475583" algn="l" defTabSz="5902336" rtl="0" eaLnBrk="1" latinLnBrk="0" hangingPunct="1">
        <a:spcBef>
          <a:spcPct val="20000"/>
        </a:spcBef>
        <a:buFont typeface="Arial" pitchFamily="34" charset="0"/>
        <a:buChar char="»"/>
        <a:defRPr sz="13006" kern="1200">
          <a:solidFill>
            <a:schemeClr val="tx1"/>
          </a:solidFill>
          <a:latin typeface="+mn-lt"/>
          <a:ea typeface="+mn-ea"/>
          <a:cs typeface="+mn-cs"/>
        </a:defRPr>
      </a:lvl5pPr>
      <a:lvl6pPr marL="16231426" indent="-1475583" algn="l" defTabSz="5902336" rtl="0" eaLnBrk="1" latinLnBrk="0" hangingPunct="1">
        <a:spcBef>
          <a:spcPct val="20000"/>
        </a:spcBef>
        <a:buFont typeface="Arial" pitchFamily="34" charset="0"/>
        <a:buChar char="•"/>
        <a:defRPr sz="13006" kern="1200">
          <a:solidFill>
            <a:schemeClr val="tx1"/>
          </a:solidFill>
          <a:latin typeface="+mn-lt"/>
          <a:ea typeface="+mn-ea"/>
          <a:cs typeface="+mn-cs"/>
        </a:defRPr>
      </a:lvl6pPr>
      <a:lvl7pPr marL="19182597" indent="-1475583" algn="l" defTabSz="5902336" rtl="0" eaLnBrk="1" latinLnBrk="0" hangingPunct="1">
        <a:spcBef>
          <a:spcPct val="20000"/>
        </a:spcBef>
        <a:buFont typeface="Arial" pitchFamily="34" charset="0"/>
        <a:buChar char="•"/>
        <a:defRPr sz="13006" kern="1200">
          <a:solidFill>
            <a:schemeClr val="tx1"/>
          </a:solidFill>
          <a:latin typeface="+mn-lt"/>
          <a:ea typeface="+mn-ea"/>
          <a:cs typeface="+mn-cs"/>
        </a:defRPr>
      </a:lvl7pPr>
      <a:lvl8pPr marL="22133767" indent="-1475583" algn="l" defTabSz="5902336" rtl="0" eaLnBrk="1" latinLnBrk="0" hangingPunct="1">
        <a:spcBef>
          <a:spcPct val="20000"/>
        </a:spcBef>
        <a:buFont typeface="Arial" pitchFamily="34" charset="0"/>
        <a:buChar char="•"/>
        <a:defRPr sz="13006" kern="1200">
          <a:solidFill>
            <a:schemeClr val="tx1"/>
          </a:solidFill>
          <a:latin typeface="+mn-lt"/>
          <a:ea typeface="+mn-ea"/>
          <a:cs typeface="+mn-cs"/>
        </a:defRPr>
      </a:lvl8pPr>
      <a:lvl9pPr marL="25084932" indent="-1475583" algn="l" defTabSz="5902336" rtl="0" eaLnBrk="1" latinLnBrk="0" hangingPunct="1">
        <a:spcBef>
          <a:spcPct val="20000"/>
        </a:spcBef>
        <a:buFont typeface="Arial" pitchFamily="34" charset="0"/>
        <a:buChar char="•"/>
        <a:defRPr sz="130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5902336" rtl="0" eaLnBrk="1" latinLnBrk="0" hangingPunct="1">
        <a:defRPr sz="11590" kern="1200">
          <a:solidFill>
            <a:schemeClr val="tx1"/>
          </a:solidFill>
          <a:latin typeface="+mn-lt"/>
          <a:ea typeface="+mn-ea"/>
          <a:cs typeface="+mn-cs"/>
        </a:defRPr>
      </a:lvl1pPr>
      <a:lvl2pPr marL="2951165" algn="l" defTabSz="5902336" rtl="0" eaLnBrk="1" latinLnBrk="0" hangingPunct="1">
        <a:defRPr sz="11590" kern="1200">
          <a:solidFill>
            <a:schemeClr val="tx1"/>
          </a:solidFill>
          <a:latin typeface="+mn-lt"/>
          <a:ea typeface="+mn-ea"/>
          <a:cs typeface="+mn-cs"/>
        </a:defRPr>
      </a:lvl2pPr>
      <a:lvl3pPr marL="5902336" algn="l" defTabSz="5902336" rtl="0" eaLnBrk="1" latinLnBrk="0" hangingPunct="1">
        <a:defRPr sz="11590" kern="1200">
          <a:solidFill>
            <a:schemeClr val="tx1"/>
          </a:solidFill>
          <a:latin typeface="+mn-lt"/>
          <a:ea typeface="+mn-ea"/>
          <a:cs typeface="+mn-cs"/>
        </a:defRPr>
      </a:lvl3pPr>
      <a:lvl4pPr marL="8853504" algn="l" defTabSz="5902336" rtl="0" eaLnBrk="1" latinLnBrk="0" hangingPunct="1">
        <a:defRPr sz="11590" kern="1200">
          <a:solidFill>
            <a:schemeClr val="tx1"/>
          </a:solidFill>
          <a:latin typeface="+mn-lt"/>
          <a:ea typeface="+mn-ea"/>
          <a:cs typeface="+mn-cs"/>
        </a:defRPr>
      </a:lvl4pPr>
      <a:lvl5pPr marL="11804676" algn="l" defTabSz="5902336" rtl="0" eaLnBrk="1" latinLnBrk="0" hangingPunct="1">
        <a:defRPr sz="11590" kern="1200">
          <a:solidFill>
            <a:schemeClr val="tx1"/>
          </a:solidFill>
          <a:latin typeface="+mn-lt"/>
          <a:ea typeface="+mn-ea"/>
          <a:cs typeface="+mn-cs"/>
        </a:defRPr>
      </a:lvl5pPr>
      <a:lvl6pPr marL="14755840" algn="l" defTabSz="5902336" rtl="0" eaLnBrk="1" latinLnBrk="0" hangingPunct="1">
        <a:defRPr sz="11590" kern="1200">
          <a:solidFill>
            <a:schemeClr val="tx1"/>
          </a:solidFill>
          <a:latin typeface="+mn-lt"/>
          <a:ea typeface="+mn-ea"/>
          <a:cs typeface="+mn-cs"/>
        </a:defRPr>
      </a:lvl6pPr>
      <a:lvl7pPr marL="17707011" algn="l" defTabSz="5902336" rtl="0" eaLnBrk="1" latinLnBrk="0" hangingPunct="1">
        <a:defRPr sz="11590" kern="1200">
          <a:solidFill>
            <a:schemeClr val="tx1"/>
          </a:solidFill>
          <a:latin typeface="+mn-lt"/>
          <a:ea typeface="+mn-ea"/>
          <a:cs typeface="+mn-cs"/>
        </a:defRPr>
      </a:lvl7pPr>
      <a:lvl8pPr marL="20658180" algn="l" defTabSz="5902336" rtl="0" eaLnBrk="1" latinLnBrk="0" hangingPunct="1">
        <a:defRPr sz="11590" kern="1200">
          <a:solidFill>
            <a:schemeClr val="tx1"/>
          </a:solidFill>
          <a:latin typeface="+mn-lt"/>
          <a:ea typeface="+mn-ea"/>
          <a:cs typeface="+mn-cs"/>
        </a:defRPr>
      </a:lvl8pPr>
      <a:lvl9pPr marL="23609349" algn="l" defTabSz="5902336" rtl="0" eaLnBrk="1" latinLnBrk="0" hangingPunct="1">
        <a:defRPr sz="115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60801F6-3BE5-9A2F-0411-2EB5B174B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Ruimte gereserveerd voor contactgegevens (optioneel)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D3881-CB82-DF5D-6436-DB2073676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3293" y="7324376"/>
            <a:ext cx="17981292" cy="16831748"/>
          </a:xfrm>
        </p:spPr>
        <p:txBody>
          <a:bodyPr/>
          <a:lstStyle/>
          <a:p>
            <a:r>
              <a:rPr lang="en-US" sz="4800" dirty="0"/>
              <a:t>Introduction</a:t>
            </a:r>
          </a:p>
          <a:p>
            <a:pPr marL="605566" indent="-646278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4800" b="0" dirty="0">
                <a:solidFill>
                  <a:schemeClr val="tx1"/>
                </a:solidFill>
              </a:rPr>
              <a:t>TTO engenders thoughts of death</a:t>
            </a:r>
          </a:p>
          <a:p>
            <a:pPr marL="605566" indent="-646278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4800" b="0" dirty="0">
                <a:solidFill>
                  <a:schemeClr val="tx1"/>
                </a:solidFill>
              </a:rPr>
              <a:t>Terror Management Theory  (TMT) is a</a:t>
            </a:r>
          </a:p>
          <a:p>
            <a:pPr marL="605566" indent="-646278">
              <a:lnSpc>
                <a:spcPct val="100000"/>
              </a:lnSpc>
            </a:pPr>
            <a:r>
              <a:rPr lang="en-US" sz="4800" b="0" dirty="0">
                <a:solidFill>
                  <a:schemeClr val="tx1"/>
                </a:solidFill>
              </a:rPr>
              <a:t>    theory about death thoughts</a:t>
            </a:r>
          </a:p>
          <a:p>
            <a:pPr>
              <a:lnSpc>
                <a:spcPct val="100000"/>
              </a:lnSpc>
            </a:pPr>
            <a:r>
              <a:rPr lang="en-US" sz="4800" dirty="0"/>
              <a:t>Aim: </a:t>
            </a:r>
            <a:r>
              <a:rPr lang="en-US" sz="4800" b="0" dirty="0">
                <a:solidFill>
                  <a:schemeClr val="tx1"/>
                </a:solidFill>
              </a:rPr>
              <a:t>to link TMT and TTO in order to understand factors influencing TTO scores</a:t>
            </a:r>
          </a:p>
          <a:p>
            <a:pPr>
              <a:lnSpc>
                <a:spcPct val="100000"/>
              </a:lnSpc>
            </a:pPr>
            <a:r>
              <a:rPr lang="en-US" sz="4800" dirty="0"/>
              <a:t>What is TMT</a:t>
            </a:r>
          </a:p>
          <a:p>
            <a:pPr marL="969413" indent="-969413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4800" b="0" dirty="0">
                <a:solidFill>
                  <a:schemeClr val="tx1"/>
                </a:solidFill>
              </a:rPr>
              <a:t>when confronted with death, defenses are activated to suppress death thoughts</a:t>
            </a:r>
          </a:p>
          <a:p>
            <a:pPr marL="969413" indent="-969413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4800" b="0" dirty="0">
                <a:solidFill>
                  <a:schemeClr val="tx1"/>
                </a:solidFill>
              </a:rPr>
              <a:t>examples defenses 1) self-esteem, 2) your cultural values e.g. …striving to excel in learning </a:t>
            </a:r>
            <a:endParaRPr lang="en-US" sz="4800" dirty="0"/>
          </a:p>
          <a:p>
            <a:pPr>
              <a:lnSpc>
                <a:spcPct val="100000"/>
              </a:lnSpc>
            </a:pPr>
            <a:r>
              <a:rPr lang="en-US" sz="4800" dirty="0"/>
              <a:t>Framework linking TMT and TTO</a:t>
            </a:r>
          </a:p>
          <a:p>
            <a:pPr marL="969413" indent="-969413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4800" b="0" dirty="0">
                <a:solidFill>
                  <a:schemeClr val="tx1"/>
                </a:solidFill>
              </a:rPr>
              <a:t>posit intermediary value ‘prolonging life’, which connects TMT and TTO </a:t>
            </a:r>
          </a:p>
          <a:p>
            <a:pPr marL="969413" indent="-969413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4800" b="0" dirty="0">
                <a:solidFill>
                  <a:schemeClr val="tx1"/>
                </a:solidFill>
              </a:rPr>
              <a:t>respondents with higher ‘prolonging life’ value trade less (4 observational TTO studies)</a:t>
            </a:r>
          </a:p>
          <a:p>
            <a:pPr marL="969413" indent="-969413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tx1"/>
                </a:solidFill>
              </a:rPr>
              <a:t>main assumption</a:t>
            </a:r>
            <a:r>
              <a:rPr lang="en-US" sz="4800" b="0" dirty="0">
                <a:solidFill>
                  <a:schemeClr val="tx1"/>
                </a:solidFill>
              </a:rPr>
              <a:t>: the strength of the defenses are positively associated with the value ‘prolonging life’</a:t>
            </a:r>
          </a:p>
          <a:p>
            <a:pPr>
              <a:lnSpc>
                <a:spcPct val="100000"/>
              </a:lnSpc>
            </a:pPr>
            <a:r>
              <a:rPr lang="en-US" sz="4800" dirty="0"/>
              <a:t>Testing the framework</a:t>
            </a:r>
          </a:p>
          <a:p>
            <a:pPr marL="969413" indent="-969413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4800" b="0" dirty="0">
                <a:solidFill>
                  <a:schemeClr val="tx1"/>
                </a:solidFill>
              </a:rPr>
              <a:t>testable hypothesis: values or characteristics of respondents, corresponding with a stronger or weaker defense, lead to less or more trading</a:t>
            </a:r>
          </a:p>
          <a:p>
            <a:pPr marL="969413" indent="-969413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4800" b="0" dirty="0">
                <a:solidFill>
                  <a:schemeClr val="tx1"/>
                </a:solidFill>
              </a:rPr>
              <a:t>literature search for TTO studies with significant TTO predictors</a:t>
            </a:r>
          </a:p>
          <a:p>
            <a:endParaRPr lang="LID4096" sz="6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80533E-017C-BB45-CCAD-0341A4C49448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22290020" y="7996441"/>
            <a:ext cx="17981292" cy="1683174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4800" dirty="0"/>
              <a:t>Results</a:t>
            </a:r>
          </a:p>
          <a:p>
            <a:pPr>
              <a:lnSpc>
                <a:spcPct val="100000"/>
              </a:lnSpc>
            </a:pPr>
            <a:r>
              <a:rPr lang="en-US" sz="4800" b="0" dirty="0">
                <a:solidFill>
                  <a:schemeClr val="tx1"/>
                </a:solidFill>
              </a:rPr>
              <a:t>Example of test of socio-economic status (SES)</a:t>
            </a:r>
          </a:p>
          <a:p>
            <a:pPr>
              <a:lnSpc>
                <a:spcPct val="100000"/>
              </a:lnSpc>
            </a:pPr>
            <a:r>
              <a:rPr lang="en-US" sz="4800" b="0" dirty="0">
                <a:solidFill>
                  <a:schemeClr val="tx1"/>
                </a:solidFill>
              </a:rPr>
              <a:t>1) respondents with higher SES have more self-esteem (4 studies), 2) self-esteem entails a stronger defense according to TMT, 3) According to main assumption, this leads to less trading, </a:t>
            </a:r>
          </a:p>
          <a:p>
            <a:pPr>
              <a:lnSpc>
                <a:spcPct val="100000"/>
              </a:lnSpc>
            </a:pPr>
            <a:r>
              <a:rPr lang="en-US" sz="4800" b="0" dirty="0">
                <a:solidFill>
                  <a:schemeClr val="tx1"/>
                </a:solidFill>
              </a:rPr>
              <a:t>4) indeed observed in 11 out of 12 studies</a:t>
            </a:r>
          </a:p>
          <a:p>
            <a:pPr>
              <a:lnSpc>
                <a:spcPct val="100000"/>
              </a:lnSpc>
            </a:pPr>
            <a:endParaRPr lang="en-US" sz="4800" b="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nl-NL" sz="4800" b="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nl-NL" sz="4800" b="0" dirty="0">
              <a:solidFill>
                <a:schemeClr val="tx1"/>
              </a:solidFill>
            </a:endParaRPr>
          </a:p>
          <a:p>
            <a:pPr marL="1615691" indent="-1615691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nl-NL" sz="4800" b="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nl-NL" sz="4800" dirty="0"/>
          </a:p>
          <a:p>
            <a:endParaRPr lang="nl-NL" sz="4800" dirty="0"/>
          </a:p>
          <a:p>
            <a:r>
              <a:rPr lang="nl-NL" sz="4800" dirty="0"/>
              <a:t>Future work</a:t>
            </a:r>
            <a:endParaRPr lang="nl-NL" sz="4800" b="0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4800" b="0" dirty="0">
                <a:solidFill>
                  <a:schemeClr val="tx1"/>
                </a:solidFill>
              </a:rPr>
              <a:t>Experiments to strengthen the framework: </a:t>
            </a:r>
          </a:p>
          <a:p>
            <a:pPr marL="1615691" indent="-161569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4800" b="0" dirty="0">
                <a:solidFill>
                  <a:schemeClr val="tx1"/>
                </a:solidFill>
              </a:rPr>
              <a:t> compare TTO and VAS on death thoughts </a:t>
            </a:r>
          </a:p>
          <a:p>
            <a:pPr marL="1615691" indent="-161569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4800" b="0" dirty="0">
                <a:solidFill>
                  <a:schemeClr val="tx1"/>
                </a:solidFill>
              </a:rPr>
              <a:t> is ‘prolonging life’ related to death thoughts and the TTO?</a:t>
            </a:r>
          </a:p>
          <a:p>
            <a:pPr>
              <a:lnSpc>
                <a:spcPct val="100000"/>
              </a:lnSpc>
            </a:pPr>
            <a:r>
              <a:rPr lang="en-US" sz="4800" b="0" dirty="0">
                <a:solidFill>
                  <a:schemeClr val="tx1"/>
                </a:solidFill>
              </a:rPr>
              <a:t>Experiments to predict TTO scores</a:t>
            </a:r>
          </a:p>
          <a:p>
            <a:pPr marL="1615691" indent="-161569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4800" b="0" dirty="0">
                <a:solidFill>
                  <a:schemeClr val="tx1"/>
                </a:solidFill>
              </a:rPr>
              <a:t>for self-esteem and secure attachment</a:t>
            </a:r>
          </a:p>
          <a:p>
            <a:pPr marL="1615691" indent="-161569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4800" b="0" dirty="0">
                <a:solidFill>
                  <a:schemeClr val="tx1"/>
                </a:solidFill>
              </a:rPr>
              <a:t>use values, e.g. 'striving for education’ instead of SES variables</a:t>
            </a:r>
          </a:p>
          <a:p>
            <a:pPr marL="1615691" indent="-161569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4800" b="0" dirty="0">
                <a:solidFill>
                  <a:schemeClr val="tx1"/>
                </a:solidFill>
              </a:rPr>
              <a:t>to study differences  between religions </a:t>
            </a:r>
          </a:p>
          <a:p>
            <a:pPr marL="1615691" indent="-161569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4800" b="0" dirty="0">
                <a:solidFill>
                  <a:schemeClr val="tx1"/>
                </a:solidFill>
              </a:rPr>
              <a:t>for higher belonging less trading is expected, e.g. community activities, team sports, …</a:t>
            </a:r>
          </a:p>
          <a:p>
            <a:endParaRPr lang="LID4096" sz="60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5B678BF-F35E-7E2E-A36C-6A98179AB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028" y="0"/>
            <a:ext cx="37560695" cy="4986859"/>
          </a:xfrm>
        </p:spPr>
        <p:txBody>
          <a:bodyPr>
            <a:noAutofit/>
          </a:bodyPr>
          <a:lstStyle/>
          <a:p>
            <a:r>
              <a:rPr lang="en-US" sz="9600" dirty="0"/>
              <a:t> Prolonging life: Terror Management Theory to explain time trade-off scores, a concept study</a:t>
            </a:r>
            <a:endParaRPr lang="LID4096" sz="96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34D6B59-227B-79A2-695E-B76611E5B0C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710617" y="5455924"/>
            <a:ext cx="37560695" cy="2941100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Calibri"/>
              </a:rPr>
              <a:t>Peep Stalmeier 1, Bram Roudijk 2</a:t>
            </a:r>
          </a:p>
          <a:p>
            <a:pPr lvl="1"/>
            <a:endParaRPr lang="en-US" sz="6219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en-US" sz="6219" dirty="0">
                <a:solidFill>
                  <a:schemeClr val="accent5">
                    <a:lumMod val="75000"/>
                  </a:schemeClr>
                </a:solidFill>
              </a:rPr>
              <a:t>1 Radboud University Medical Center, Nijmegen; 2 EuroQol Group Research Foundation, Rotterdam, the Netherlands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5CD6123-930F-5814-0521-9D728046C6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22241"/>
              </p:ext>
            </p:extLst>
          </p:nvPr>
        </p:nvGraphicFramePr>
        <p:xfrm>
          <a:off x="22257431" y="12547699"/>
          <a:ext cx="15016383" cy="5665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5594">
                  <a:extLst>
                    <a:ext uri="{9D8B030D-6E8A-4147-A177-3AD203B41FA5}">
                      <a16:colId xmlns:a16="http://schemas.microsoft.com/office/drawing/2014/main" val="2638467602"/>
                    </a:ext>
                  </a:extLst>
                </a:gridCol>
                <a:gridCol w="8580789">
                  <a:extLst>
                    <a:ext uri="{9D8B030D-6E8A-4147-A177-3AD203B41FA5}">
                      <a16:colId xmlns:a16="http://schemas.microsoft.com/office/drawing/2014/main" val="1608972081"/>
                    </a:ext>
                  </a:extLst>
                </a:gridCol>
              </a:tblGrid>
              <a:tr h="1150471">
                <a:tc>
                  <a:txBody>
                    <a:bodyPr/>
                    <a:lstStyle/>
                    <a:p>
                      <a:pPr algn="l" fontAlgn="b"/>
                      <a:r>
                        <a:rPr lang="nl-NL" sz="4800" u="none" strike="noStrike" dirty="0">
                          <a:effectLst/>
                        </a:rPr>
                        <a:t>variable</a:t>
                      </a:r>
                      <a:endParaRPr lang="nl-NL" sz="4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4800" u="none" strike="noStrike">
                          <a:effectLst/>
                        </a:rPr>
                        <a:t>TMT hypothesis confirmed</a:t>
                      </a:r>
                      <a:endParaRPr lang="nl-NL" sz="4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71395434"/>
                  </a:ext>
                </a:extLst>
              </a:tr>
              <a:tr h="577721">
                <a:tc>
                  <a:txBody>
                    <a:bodyPr/>
                    <a:lstStyle/>
                    <a:p>
                      <a:pPr algn="l" fontAlgn="b"/>
                      <a:r>
                        <a:rPr lang="nl-NL" sz="4800" u="none" strike="noStrike">
                          <a:effectLst/>
                        </a:rPr>
                        <a:t>SES variables</a:t>
                      </a:r>
                      <a:endParaRPr lang="nl-NL" sz="4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800" u="none" strike="noStrike">
                          <a:effectLst/>
                        </a:rPr>
                        <a:t>11 out of 12 studies</a:t>
                      </a:r>
                      <a:endParaRPr lang="en-GB" sz="4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9828154"/>
                  </a:ext>
                </a:extLst>
              </a:tr>
              <a:tr h="577721">
                <a:tc>
                  <a:txBody>
                    <a:bodyPr/>
                    <a:lstStyle/>
                    <a:p>
                      <a:pPr algn="l" fontAlgn="b"/>
                      <a:r>
                        <a:rPr lang="nl-NL" sz="4800" u="none" strike="noStrike">
                          <a:effectLst/>
                        </a:rPr>
                        <a:t>euthanasia</a:t>
                      </a:r>
                      <a:endParaRPr lang="nl-NL" sz="4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800" u="none" strike="noStrike">
                          <a:effectLst/>
                        </a:rPr>
                        <a:t>  3 out of   3 studies</a:t>
                      </a:r>
                      <a:endParaRPr lang="en-GB" sz="4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55113647"/>
                  </a:ext>
                </a:extLst>
              </a:tr>
              <a:tr h="1150471">
                <a:tc>
                  <a:txBody>
                    <a:bodyPr/>
                    <a:lstStyle/>
                    <a:p>
                      <a:pPr algn="l" fontAlgn="b"/>
                      <a:r>
                        <a:rPr lang="nl-NL" sz="4800" u="none" strike="noStrike">
                          <a:effectLst/>
                        </a:rPr>
                        <a:t>subjective life expectancy</a:t>
                      </a:r>
                      <a:endParaRPr lang="nl-NL" sz="4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800" u="none" strike="noStrike">
                          <a:effectLst/>
                        </a:rPr>
                        <a:t>  3 out of   3 studies</a:t>
                      </a:r>
                      <a:endParaRPr lang="en-GB" sz="4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33925532"/>
                  </a:ext>
                </a:extLst>
              </a:tr>
              <a:tr h="577721">
                <a:tc>
                  <a:txBody>
                    <a:bodyPr/>
                    <a:lstStyle/>
                    <a:p>
                      <a:pPr algn="l" fontAlgn="b"/>
                      <a:r>
                        <a:rPr lang="nl-NL" sz="4800" u="none" strike="noStrike">
                          <a:effectLst/>
                        </a:rPr>
                        <a:t>being religious</a:t>
                      </a:r>
                      <a:endParaRPr lang="nl-NL" sz="4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800" u="none" strike="noStrike" dirty="0">
                          <a:effectLst/>
                        </a:rPr>
                        <a:t>  4 out of   5 studies</a:t>
                      </a:r>
                      <a:endParaRPr lang="en-GB" sz="4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45073566"/>
                  </a:ext>
                </a:extLst>
              </a:tr>
              <a:tr h="1150471">
                <a:tc>
                  <a:txBody>
                    <a:bodyPr/>
                    <a:lstStyle/>
                    <a:p>
                      <a:pPr algn="l" fontAlgn="b"/>
                      <a:r>
                        <a:rPr lang="nl-NL" sz="4800" u="none" strike="noStrike" dirty="0">
                          <a:effectLst/>
                        </a:rPr>
                        <a:t>experience as carer</a:t>
                      </a:r>
                      <a:endParaRPr lang="nl-NL" sz="4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4800" u="none" strike="noStrike" dirty="0">
                          <a:effectLst/>
                        </a:rPr>
                        <a:t>  4 out of   4 studies</a:t>
                      </a:r>
                      <a:endParaRPr lang="en-GB" sz="4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16007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1716320"/>
      </p:ext>
    </p:extLst>
  </p:cSld>
  <p:clrMapOvr>
    <a:masterClrMapping/>
  </p:clrMapOvr>
</p:sld>
</file>

<file path=ppt/theme/theme1.xml><?xml version="1.0" encoding="utf-8"?>
<a:theme xmlns:a="http://schemas.openxmlformats.org/drawingml/2006/main" name="5342574082277Wetenschappelijke_posters_Portrait">
  <a:themeElements>
    <a:clrScheme name="Radboudumc_Wetenschappelijke_Posters">
      <a:dk1>
        <a:srgbClr val="000000"/>
      </a:dk1>
      <a:lt1>
        <a:sysClr val="window" lastClr="FFFFFF"/>
      </a:lt1>
      <a:dk2>
        <a:srgbClr val="00AFDC"/>
      </a:dk2>
      <a:lt2>
        <a:srgbClr val="FFFFFF"/>
      </a:lt2>
      <a:accent1>
        <a:srgbClr val="006991"/>
      </a:accent1>
      <a:accent2>
        <a:srgbClr val="7FB4C8"/>
      </a:accent2>
      <a:accent3>
        <a:srgbClr val="00AFDC"/>
      </a:accent3>
      <a:accent4>
        <a:srgbClr val="7FD7ED"/>
      </a:accent4>
      <a:accent5>
        <a:srgbClr val="969696"/>
      </a:accent5>
      <a:accent6>
        <a:srgbClr val="DCDCDC"/>
      </a:accent6>
      <a:hlink>
        <a:srgbClr val="000000"/>
      </a:hlink>
      <a:folHlink>
        <a:srgbClr val="00AFDC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etenschappelijke poster Portrait - Radboudumc">
  <a:themeElements>
    <a:clrScheme name="Radboudumc_Wetenschappelijke_Posters">
      <a:dk1>
        <a:srgbClr val="000000"/>
      </a:dk1>
      <a:lt1>
        <a:sysClr val="window" lastClr="FFFFFF"/>
      </a:lt1>
      <a:dk2>
        <a:srgbClr val="00AFDC"/>
      </a:dk2>
      <a:lt2>
        <a:srgbClr val="FFFFFF"/>
      </a:lt2>
      <a:accent1>
        <a:srgbClr val="006991"/>
      </a:accent1>
      <a:accent2>
        <a:srgbClr val="7FB4C8"/>
      </a:accent2>
      <a:accent3>
        <a:srgbClr val="00AFDC"/>
      </a:accent3>
      <a:accent4>
        <a:srgbClr val="7FD7ED"/>
      </a:accent4>
      <a:accent5>
        <a:srgbClr val="969696"/>
      </a:accent5>
      <a:accent6>
        <a:srgbClr val="DCDCDC"/>
      </a:accent6>
      <a:hlink>
        <a:srgbClr val="000000"/>
      </a:hlink>
      <a:folHlink>
        <a:srgbClr val="00AFDC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5342574082277Wetenschappelijke_posters_Portrait</Template>
  <TotalTime>2584</TotalTime>
  <Words>384</Words>
  <Application>Microsoft Office PowerPoint</Application>
  <PresentationFormat>Custom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5342574082277Wetenschappelijke_posters_Portrait</vt:lpstr>
      <vt:lpstr>Wetenschappelijke poster Portrait - Radboudumc</vt:lpstr>
      <vt:lpstr> Prolonging life: Terror Management Theory to explain time trade-off scores, a concept study</vt:lpstr>
    </vt:vector>
  </TitlesOfParts>
  <Company>UMC St Radboud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Values and self-reported health: Evidence from the World Values Survey</dc:title>
  <dc:subject>PowerPoint template voor wetenschappelijke posters</dc:subject>
  <dc:creator>Z711134</dc:creator>
  <dc:description>Portrait versie, 1.1</dc:description>
  <cp:lastModifiedBy>Bram Roudijk</cp:lastModifiedBy>
  <cp:revision>184</cp:revision>
  <dcterms:created xsi:type="dcterms:W3CDTF">2016-06-06T13:25:11Z</dcterms:created>
  <dcterms:modified xsi:type="dcterms:W3CDTF">2022-07-11T15:19:51Z</dcterms:modified>
  <cp:category>Huisstijl</cp:category>
</cp:coreProperties>
</file>