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3.xml" ContentType="application/vnd.openxmlformats-officedocument.them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19" r:id="rId3"/>
  </p:sldMasterIdLst>
  <p:sldIdLst>
    <p:sldId id="256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DFDF"/>
    <a:srgbClr val="00563D"/>
    <a:srgbClr val="E1E0E0"/>
    <a:srgbClr val="FDBB2F"/>
    <a:srgbClr val="B2C5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69" autoAdjust="0"/>
    <p:restoredTop sz="94660"/>
  </p:normalViewPr>
  <p:slideViewPr>
    <p:cSldViewPr snapToGrid="0">
      <p:cViewPr varScale="1">
        <p:scale>
          <a:sx n="97" d="100"/>
          <a:sy n="97" d="100"/>
        </p:scale>
        <p:origin x="691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DB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EE0-FE47-B6D2-4498CB3363D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E0-FE47-B6D2-4498CB3363D3}"/>
              </c:ext>
            </c:extLst>
          </c:dPt>
          <c:dPt>
            <c:idx val="2"/>
            <c:bubble3D val="0"/>
            <c:spPr>
              <a:solidFill>
                <a:srgbClr val="9191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EE0-FE47-B6D2-4498CB3363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93-104A-A2EA-85E067F21EB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10.199999999999999</c:v>
                </c:pt>
                <c:pt idx="1">
                  <c:v>4.2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0-FE47-B6D2-4498CB336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8.8166765619510187E-2"/>
          <c:y val="0.91064817318814928"/>
          <c:w val="0.82920259701083943"/>
          <c:h val="7.8625387115986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DB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EE0-FE47-B6D2-4498CB3363D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E0-FE47-B6D2-4498CB3363D3}"/>
              </c:ext>
            </c:extLst>
          </c:dPt>
          <c:dPt>
            <c:idx val="2"/>
            <c:bubble3D val="0"/>
            <c:spPr>
              <a:solidFill>
                <a:srgbClr val="9191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EE0-FE47-B6D2-4498CB3363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93-104A-A2EA-85E067F21EB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10.199999999999999</c:v>
                </c:pt>
                <c:pt idx="1">
                  <c:v>4.2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0-FE47-B6D2-4498CB336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8.8166765619510187E-2"/>
          <c:y val="0.91064817318814928"/>
          <c:w val="0.82920259701083943"/>
          <c:h val="7.8625387115986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DB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EE0-FE47-B6D2-4498CB3363D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E0-FE47-B6D2-4498CB3363D3}"/>
              </c:ext>
            </c:extLst>
          </c:dPt>
          <c:dPt>
            <c:idx val="2"/>
            <c:bubble3D val="0"/>
            <c:spPr>
              <a:solidFill>
                <a:srgbClr val="9191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EE0-FE47-B6D2-4498CB3363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93-104A-A2EA-85E067F21EB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10.199999999999999</c:v>
                </c:pt>
                <c:pt idx="1">
                  <c:v>4.2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0-FE47-B6D2-4498CB336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8.8166765619510187E-2"/>
          <c:y val="0.91064817318814928"/>
          <c:w val="0.82920259701083943"/>
          <c:h val="7.8625387115986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F-784A-9891-5E70EF4C0D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DBB3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F-784A-9891-5E70EF4C0D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1919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8F-784A-9891-5E70EF4C0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8205344"/>
        <c:axId val="1828206976"/>
      </c:barChart>
      <c:catAx>
        <c:axId val="182820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28206976"/>
        <c:crosses val="autoZero"/>
        <c:auto val="1"/>
        <c:lblAlgn val="ctr"/>
        <c:lblOffset val="100"/>
        <c:noMultiLvlLbl val="0"/>
      </c:catAx>
      <c:valAx>
        <c:axId val="18282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2820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31633694790381"/>
          <c:y val="0.89699445054266613"/>
          <c:w val="0.77536710470003389"/>
          <c:h val="9.9543782762418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F-784A-9891-5E70EF4C0D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DBB3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F-784A-9891-5E70EF4C0D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1919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8F-784A-9891-5E70EF4C0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8205344"/>
        <c:axId val="1828206976"/>
      </c:barChart>
      <c:catAx>
        <c:axId val="182820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28206976"/>
        <c:crosses val="autoZero"/>
        <c:auto val="1"/>
        <c:lblAlgn val="ctr"/>
        <c:lblOffset val="100"/>
        <c:noMultiLvlLbl val="0"/>
      </c:catAx>
      <c:valAx>
        <c:axId val="18282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2820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31633694790381"/>
          <c:y val="0.89699445054266613"/>
          <c:w val="0.77536710470003389"/>
          <c:h val="9.9543782762418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DBB3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AA-0345-A8CE-EA20D90F0F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AA-0345-A8CE-EA20D90F0F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91919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AA-0345-A8CE-EA20D90F0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9511728"/>
        <c:axId val="838037311"/>
      </c:lineChart>
      <c:catAx>
        <c:axId val="181951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838037311"/>
        <c:crosses val="autoZero"/>
        <c:auto val="1"/>
        <c:lblAlgn val="ctr"/>
        <c:lblOffset val="100"/>
        <c:noMultiLvlLbl val="0"/>
      </c:catAx>
      <c:valAx>
        <c:axId val="838037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1951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47608531665774E-2"/>
          <c:y val="0.88229022119471978"/>
          <c:w val="0.89504761071815109"/>
          <c:h val="0.11770977880528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DBB3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AA-0345-A8CE-EA20D90F0F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AA-0345-A8CE-EA20D90F0F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91919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AA-0345-A8CE-EA20D90F0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9511728"/>
        <c:axId val="838037311"/>
      </c:lineChart>
      <c:catAx>
        <c:axId val="181951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838037311"/>
        <c:crosses val="autoZero"/>
        <c:auto val="1"/>
        <c:lblAlgn val="ctr"/>
        <c:lblOffset val="100"/>
        <c:noMultiLvlLbl val="0"/>
      </c:catAx>
      <c:valAx>
        <c:axId val="838037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1951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47608531665774E-2"/>
          <c:y val="0.88229022119471978"/>
          <c:w val="0.89504761071815109"/>
          <c:h val="0.11770977880528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DB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B2-E143-9A75-330CEA6E08B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3B2-E143-9A75-330CEA6E08BE}"/>
              </c:ext>
            </c:extLst>
          </c:dPt>
          <c:dPt>
            <c:idx val="2"/>
            <c:bubble3D val="0"/>
            <c:spPr>
              <a:solidFill>
                <a:srgbClr val="9191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B2-E143-9A75-330CEA6E08BE}"/>
              </c:ext>
            </c:extLst>
          </c:dPt>
          <c:dPt>
            <c:idx val="3"/>
            <c:bubble3D val="0"/>
            <c:spPr>
              <a:solidFill>
                <a:srgbClr val="73973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3B2-E143-9A75-330CEA6E08BE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2-E143-9A75-330CEA6E0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B-3244-94D5-6E6109ED9B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DBB3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B-3244-94D5-6E6109ED9B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1919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2B-3244-94D5-6E6109ED9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8205344"/>
        <c:axId val="1828206976"/>
      </c:barChart>
      <c:catAx>
        <c:axId val="182820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828206976"/>
        <c:crosses val="autoZero"/>
        <c:auto val="1"/>
        <c:lblAlgn val="ctr"/>
        <c:lblOffset val="100"/>
        <c:noMultiLvlLbl val="0"/>
      </c:catAx>
      <c:valAx>
        <c:axId val="18282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82820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DBB3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3F-FC4E-9E33-CDC6161758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3F-FC4E-9E33-CDC6161758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91919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3F-FC4E-9E33-CDC616175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9511728"/>
        <c:axId val="838037311"/>
      </c:lineChart>
      <c:catAx>
        <c:axId val="181951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838037311"/>
        <c:crosses val="autoZero"/>
        <c:auto val="1"/>
        <c:lblAlgn val="ctr"/>
        <c:lblOffset val="100"/>
        <c:noMultiLvlLbl val="0"/>
      </c:catAx>
      <c:valAx>
        <c:axId val="838037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81951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614834379037793"/>
          <c:y val="0.25115123145272866"/>
          <c:w val="0.51647569414685013"/>
          <c:h val="0.5486523948483716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Strongly Disagree</c:v>
                </c:pt>
              </c:strCache>
            </c:strRef>
          </c:tx>
          <c:spPr>
            <a:solidFill>
              <a:schemeClr val="accent6">
                <a:tint val="54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Worried COVID-19 vaccines may not work against VoCs</c:v>
                </c:pt>
                <c:pt idx="1">
                  <c:v>Worried about re-infection with VoCs</c:v>
                </c:pt>
                <c:pt idx="2">
                  <c:v>Worried VoCs will cause more severe disease</c:v>
                </c:pt>
                <c:pt idx="3">
                  <c:v>Worried about getting sick with a new VoC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147</c:v>
                </c:pt>
                <c:pt idx="1">
                  <c:v>84</c:v>
                </c:pt>
                <c:pt idx="2">
                  <c:v>126</c:v>
                </c:pt>
                <c:pt idx="3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67-44D6-BA57-B8E8F392021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Disagree</c:v>
                </c:pt>
              </c:strCache>
            </c:strRef>
          </c:tx>
          <c:spPr>
            <a:solidFill>
              <a:schemeClr val="accent6">
                <a:tint val="77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Worried COVID-19 vaccines may not work against VoCs</c:v>
                </c:pt>
                <c:pt idx="1">
                  <c:v>Worried about re-infection with VoCs</c:v>
                </c:pt>
                <c:pt idx="2">
                  <c:v>Worried VoCs will cause more severe disease</c:v>
                </c:pt>
                <c:pt idx="3">
                  <c:v>Worried about getting sick with a new VoC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383</c:v>
                </c:pt>
                <c:pt idx="1">
                  <c:v>224</c:v>
                </c:pt>
                <c:pt idx="2">
                  <c:v>402</c:v>
                </c:pt>
                <c:pt idx="3">
                  <c:v>318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67-44D6-BA57-B8E8F392021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Neither Disagree nor Agree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Worried COVID-19 vaccines may not work against VoCs</c:v>
                </c:pt>
                <c:pt idx="1">
                  <c:v>Worried about re-infection with VoCs</c:v>
                </c:pt>
                <c:pt idx="2">
                  <c:v>Worried VoCs will cause more severe disease</c:v>
                </c:pt>
                <c:pt idx="3">
                  <c:v>Worried about getting sick with a new VoC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672</c:v>
                </c:pt>
                <c:pt idx="1">
                  <c:v>205</c:v>
                </c:pt>
                <c:pt idx="2">
                  <c:v>600</c:v>
                </c:pt>
                <c:pt idx="3">
                  <c:v>385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93-42F7-94E3-4C4AA736DC0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accent6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Worried COVID-19 vaccines may not work against VoCs</c:v>
                </c:pt>
                <c:pt idx="1">
                  <c:v>Worried about re-infection with VoCs</c:v>
                </c:pt>
                <c:pt idx="2">
                  <c:v>Worried VoCs will cause more severe disease</c:v>
                </c:pt>
                <c:pt idx="3">
                  <c:v>Worried about getting sick with a new VoC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1662</c:v>
                </c:pt>
                <c:pt idx="1">
                  <c:v>572</c:v>
                </c:pt>
                <c:pt idx="2">
                  <c:v>1189</c:v>
                </c:pt>
                <c:pt idx="3">
                  <c:v>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93-42F7-94E3-4C4AA736DC0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accent6">
                <a:shade val="53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Worried COVID-19 vaccines may not work against VoCs</c:v>
                </c:pt>
                <c:pt idx="1">
                  <c:v>Worried about re-infection with VoCs</c:v>
                </c:pt>
                <c:pt idx="2">
                  <c:v>Worried VoCs will cause more severe disease</c:v>
                </c:pt>
                <c:pt idx="3">
                  <c:v>Worried about getting sick with a new VoC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395</c:v>
                </c:pt>
                <c:pt idx="1">
                  <c:v>375</c:v>
                </c:pt>
                <c:pt idx="2">
                  <c:v>942</c:v>
                </c:pt>
                <c:pt idx="3">
                  <c:v>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93-42F7-94E3-4C4AA736DC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"/>
        <c:overlap val="100"/>
        <c:axId val="1889363520"/>
        <c:axId val="1889364768"/>
      </c:barChart>
      <c:catAx>
        <c:axId val="1889363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364768"/>
        <c:crosses val="autoZero"/>
        <c:auto val="1"/>
        <c:lblAlgn val="ctr"/>
        <c:lblOffset val="100"/>
        <c:noMultiLvlLbl val="0"/>
      </c:catAx>
      <c:valAx>
        <c:axId val="18893647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563D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89363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0446474030964828E-2"/>
          <c:y val="1.5844637712982498E-2"/>
          <c:w val="0.87910682029712117"/>
          <c:h val="0.229104728064845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rgbClr val="FDB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CEE0-FE47-B6D2-4498CB3363D3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E0-FE47-B6D2-4498CB3363D3}"/>
              </c:ext>
            </c:extLst>
          </c:dPt>
          <c:dPt>
            <c:idx val="2"/>
            <c:bubble3D val="0"/>
            <c:spPr>
              <a:solidFill>
                <a:srgbClr val="9191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CEE0-FE47-B6D2-4498CB3363D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C93-104A-A2EA-85E067F21EB4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10.199999999999999</c:v>
                </c:pt>
                <c:pt idx="1">
                  <c:v>4.2</c:v>
                </c:pt>
                <c:pt idx="2">
                  <c:v>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E0-FE47-B6D2-4498CB3363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8.8166765619510187E-2"/>
          <c:y val="0.91064817318814928"/>
          <c:w val="0.82920259701083943"/>
          <c:h val="7.86253871159861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F-784A-9891-5E70EF4C0D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DBB3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F-784A-9891-5E70EF4C0D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1919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8F-784A-9891-5E70EF4C0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8205344"/>
        <c:axId val="1828206976"/>
      </c:barChart>
      <c:catAx>
        <c:axId val="182820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28206976"/>
        <c:crosses val="autoZero"/>
        <c:auto val="1"/>
        <c:lblAlgn val="ctr"/>
        <c:lblOffset val="100"/>
        <c:noMultiLvlLbl val="0"/>
      </c:catAx>
      <c:valAx>
        <c:axId val="18282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2820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31633694790381"/>
          <c:y val="0.89699445054266613"/>
          <c:w val="0.77536710470003389"/>
          <c:h val="9.9543782762418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8F-784A-9891-5E70EF4C0D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DBB3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8F-784A-9891-5E70EF4C0DE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1919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8F-784A-9891-5E70EF4C0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8205344"/>
        <c:axId val="1828206976"/>
      </c:barChart>
      <c:catAx>
        <c:axId val="182820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28206976"/>
        <c:crosses val="autoZero"/>
        <c:auto val="1"/>
        <c:lblAlgn val="ctr"/>
        <c:lblOffset val="100"/>
        <c:noMultiLvlLbl val="0"/>
      </c:catAx>
      <c:valAx>
        <c:axId val="18282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2820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231633694790381"/>
          <c:y val="0.89699445054266613"/>
          <c:w val="0.77536710470003389"/>
          <c:h val="9.95437827624189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DBB3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AA-0345-A8CE-EA20D90F0F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AA-0345-A8CE-EA20D90F0F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91919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AA-0345-A8CE-EA20D90F0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9511728"/>
        <c:axId val="838037311"/>
      </c:lineChart>
      <c:catAx>
        <c:axId val="181951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838037311"/>
        <c:crosses val="autoZero"/>
        <c:auto val="1"/>
        <c:lblAlgn val="ctr"/>
        <c:lblOffset val="100"/>
        <c:noMultiLvlLbl val="0"/>
      </c:catAx>
      <c:valAx>
        <c:axId val="838037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1951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47608531665774E-2"/>
          <c:y val="0.88229022119471978"/>
          <c:w val="0.89504761071815109"/>
          <c:h val="0.11770977880528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DBB3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AAA-0345-A8CE-EA20D90F0F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AAA-0345-A8CE-EA20D90F0FE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91919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AAA-0345-A8CE-EA20D90F0F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9511728"/>
        <c:axId val="838037311"/>
      </c:lineChart>
      <c:catAx>
        <c:axId val="181951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838037311"/>
        <c:crosses val="autoZero"/>
        <c:auto val="1"/>
        <c:lblAlgn val="ctr"/>
        <c:lblOffset val="100"/>
        <c:noMultiLvlLbl val="0"/>
      </c:catAx>
      <c:valAx>
        <c:axId val="838037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US"/>
          </a:p>
        </c:txPr>
        <c:crossAx val="181951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47608531665774E-2"/>
          <c:y val="0.88229022119471978"/>
          <c:w val="0.89504761071815109"/>
          <c:h val="0.117709778805280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Helvetica" pitchFamily="2" charset="0"/>
              <a:ea typeface="Open Sans" panose="020B0606030504020204" pitchFamily="34" charset="0"/>
              <a:cs typeface="Open Sans" panose="020B0606030504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FDBB3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3B2-E143-9A75-330CEA6E08BE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D3B2-E143-9A75-330CEA6E08BE}"/>
              </c:ext>
            </c:extLst>
          </c:dPt>
          <c:dPt>
            <c:idx val="2"/>
            <c:bubble3D val="0"/>
            <c:spPr>
              <a:solidFill>
                <a:srgbClr val="91919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3B2-E143-9A75-330CEA6E08BE}"/>
              </c:ext>
            </c:extLst>
          </c:dPt>
          <c:dPt>
            <c:idx val="3"/>
            <c:bubble3D val="0"/>
            <c:spPr>
              <a:solidFill>
                <a:srgbClr val="73973F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D3B2-E143-9A75-330CEA6E08BE}"/>
              </c:ext>
            </c:extLst>
          </c:dPt>
          <c:cat>
            <c:strRef>
              <c:f>Sheet1!$A$2:$A$5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3B2-E143-9A75-330CEA6E08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2B-3244-94D5-6E6109ED9B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FDBB3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2B-3244-94D5-6E6109ED9B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91919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2B-3244-94D5-6E6109ED9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8205344"/>
        <c:axId val="1828206976"/>
      </c:barChart>
      <c:catAx>
        <c:axId val="182820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828206976"/>
        <c:crosses val="autoZero"/>
        <c:auto val="1"/>
        <c:lblAlgn val="ctr"/>
        <c:lblOffset val="100"/>
        <c:noMultiLvlLbl val="0"/>
      </c:catAx>
      <c:valAx>
        <c:axId val="18282069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828205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FDBB30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3F-FC4E-9E33-CDC6161758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3F-FC4E-9E33-CDC6161758C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rgbClr val="919194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3F-FC4E-9E33-CDC6161758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19511728"/>
        <c:axId val="838037311"/>
      </c:lineChart>
      <c:catAx>
        <c:axId val="181951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838037311"/>
        <c:crosses val="autoZero"/>
        <c:auto val="1"/>
        <c:lblAlgn val="ctr"/>
        <c:lblOffset val="100"/>
        <c:noMultiLvlLbl val="0"/>
      </c:catAx>
      <c:valAx>
        <c:axId val="83803731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Helvetica" pitchFamily="2" charset="0"/>
                <a:ea typeface="+mn-ea"/>
                <a:cs typeface="+mn-cs"/>
              </a:defRPr>
            </a:pPr>
            <a:endParaRPr lang="en-US"/>
          </a:p>
        </c:txPr>
        <c:crossAx val="1819511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Helvetica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AA21-697A-4EC4-B972-0489DFACD47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B13-284A-4B9E-906E-D798C385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94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AA21-697A-4EC4-B972-0489DFACD47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B13-284A-4B9E-906E-D798C385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060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, Line Chart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D9C285C-6E99-1442-8F8D-E358A1503C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6728191"/>
              </p:ext>
            </p:extLst>
          </p:nvPr>
        </p:nvGraphicFramePr>
        <p:xfrm>
          <a:off x="6832831" y="1594676"/>
          <a:ext cx="4573550" cy="338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E1A36428-89C7-004C-9A7E-B2D3CC581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748008"/>
            <a:ext cx="4342100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Graph Headline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1EFE7E7-A8D8-8A4B-848E-5E837BAD6B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2850450"/>
            <a:ext cx="4342100" cy="307137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6943BF-0153-2344-BB9D-CF9AFBC935A8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2983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– 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795F1F-9B8E-FB4A-80B5-20891A50A7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38067933"/>
              </p:ext>
            </p:extLst>
          </p:nvPr>
        </p:nvGraphicFramePr>
        <p:xfrm>
          <a:off x="703964" y="3037751"/>
          <a:ext cx="2611272" cy="3100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94E8367-C845-2247-A3F9-90B1494A076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49115250"/>
              </p:ext>
            </p:extLst>
          </p:nvPr>
        </p:nvGraphicFramePr>
        <p:xfrm>
          <a:off x="3671390" y="3399719"/>
          <a:ext cx="3391862" cy="275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EA3E7AD-6104-7B40-8AB1-3A97E6AD57C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2661894"/>
              </p:ext>
            </p:extLst>
          </p:nvPr>
        </p:nvGraphicFramePr>
        <p:xfrm>
          <a:off x="7434581" y="3413759"/>
          <a:ext cx="4132580" cy="275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08D48D3-4F52-1549-9CB3-3BC4CA8E9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BF1DDF-6609-3747-8D5B-75E9A15AD72C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4D20E82-27C8-FD4D-BB0C-0BEAFBE7B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3"/>
            <a:ext cx="10695003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Graph Headline</a:t>
            </a:r>
          </a:p>
        </p:txBody>
      </p:sp>
    </p:spTree>
    <p:extLst>
      <p:ext uri="{BB962C8B-B14F-4D97-AF65-F5344CB8AC3E}">
        <p14:creationId xmlns:p14="http://schemas.microsoft.com/office/powerpoint/2010/main" val="31116628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DDCF71-C88C-484E-B992-5BF4AD894A59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DDAB8B5A-2235-EC4F-9B9E-ECE3123B2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3"/>
            <a:ext cx="10688471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1E876CB-3EEC-F643-8AAE-12A255CD3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2158" y="2264235"/>
            <a:ext cx="10688471" cy="39079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047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– 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1E876CB-3EEC-F643-8AAE-12A255CD3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2158" y="2852061"/>
            <a:ext cx="10688471" cy="332013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C0C4B54-D3C0-4644-A965-9D730937C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748008"/>
            <a:ext cx="10688470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Chart Headline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4738B4-6B6F-914A-9EC3-F4BED50FA47F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360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AA21-697A-4EC4-B972-0489DFACD47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B13-284A-4B9E-906E-D798C385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166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92CD-3459-D14E-B793-D8C66EA29F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5267" y="1492780"/>
            <a:ext cx="5596132" cy="270284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65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82676-40AA-254A-AA24-D563C1C8F4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55267" y="4784531"/>
            <a:ext cx="5131859" cy="3616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50" b="0" i="0">
                <a:solidFill>
                  <a:schemeClr val="bg1"/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June 18, 2020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FF3B5E-4908-D84C-AC66-376E284D36B5}"/>
              </a:ext>
            </a:extLst>
          </p:cNvPr>
          <p:cNvCxnSpPr>
            <a:cxnSpLocks/>
          </p:cNvCxnSpPr>
          <p:nvPr userDrawn="1"/>
        </p:nvCxnSpPr>
        <p:spPr>
          <a:xfrm>
            <a:off x="6257925" y="441280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212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92CD-3459-D14E-B793-D8C66EA29F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5267" y="1932031"/>
            <a:ext cx="5542748" cy="209016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65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FF3B5E-4908-D84C-AC66-376E284D36B5}"/>
              </a:ext>
            </a:extLst>
          </p:cNvPr>
          <p:cNvCxnSpPr>
            <a:cxnSpLocks/>
          </p:cNvCxnSpPr>
          <p:nvPr userDrawn="1"/>
        </p:nvCxnSpPr>
        <p:spPr>
          <a:xfrm>
            <a:off x="6257925" y="4239381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3467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92CD-3459-D14E-B793-D8C66EA29F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5266" y="3189514"/>
            <a:ext cx="5753705" cy="8326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125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FF3B5E-4908-D84C-AC66-376E284D36B5}"/>
              </a:ext>
            </a:extLst>
          </p:cNvPr>
          <p:cNvCxnSpPr>
            <a:cxnSpLocks/>
          </p:cNvCxnSpPr>
          <p:nvPr userDrawn="1"/>
        </p:nvCxnSpPr>
        <p:spPr>
          <a:xfrm>
            <a:off x="6257925" y="4239381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6311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– 2 Li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92CD-3459-D14E-B793-D8C66EA29F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5267" y="2046543"/>
            <a:ext cx="5405363" cy="197565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125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Section Divider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FF3B5E-4908-D84C-AC66-376E284D36B5}"/>
              </a:ext>
            </a:extLst>
          </p:cNvPr>
          <p:cNvCxnSpPr>
            <a:cxnSpLocks/>
          </p:cNvCxnSpPr>
          <p:nvPr userDrawn="1"/>
        </p:nvCxnSpPr>
        <p:spPr>
          <a:xfrm>
            <a:off x="6257925" y="4239381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634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4B6FD4-0BA0-DE40-A28D-35DDE0A00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258" y="3446586"/>
            <a:ext cx="5764095" cy="2943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lang="en-US" sz="13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Facebook.com</a:t>
            </a:r>
            <a:r>
              <a:rPr lang="en-US" dirty="0">
                <a:effectLst/>
                <a:latin typeface="Helvetica" pitchFamily="2" charset="0"/>
              </a:rPr>
              <a:t>/</a:t>
            </a:r>
            <a:r>
              <a:rPr lang="en-US" dirty="0" err="1">
                <a:effectLst/>
                <a:latin typeface="Helvetica" pitchFamily="2" charset="0"/>
              </a:rPr>
              <a:t>University.of.San.Francisco</a:t>
            </a:r>
            <a:r>
              <a:rPr lang="en-US" dirty="0">
                <a:effectLst/>
                <a:latin typeface="Open Sans" panose="020B0606030504020204" pitchFamily="34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Instagram.com</a:t>
            </a:r>
            <a:r>
              <a:rPr lang="en-US" dirty="0">
                <a:effectLst/>
                <a:latin typeface="Helvetica" pitchFamily="2" charset="0"/>
              </a:rPr>
              <a:t>/</a:t>
            </a:r>
            <a:r>
              <a:rPr lang="en-US" dirty="0" err="1">
                <a:effectLst/>
                <a:latin typeface="Helvetica" pitchFamily="2" charset="0"/>
              </a:rPr>
              <a:t>usfca</a:t>
            </a:r>
            <a:r>
              <a:rPr lang="en-US" dirty="0">
                <a:effectLst/>
                <a:latin typeface="Open Sans" panose="020B0606030504020204" pitchFamily="34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Linkedin.com</a:t>
            </a:r>
            <a:r>
              <a:rPr lang="en-US" dirty="0">
                <a:effectLst/>
                <a:latin typeface="Helvetica" pitchFamily="2" charset="0"/>
              </a:rPr>
              <a:t>/school/university-of-san-</a:t>
            </a:r>
            <a:r>
              <a:rPr lang="en-US" dirty="0" err="1">
                <a:effectLst/>
                <a:latin typeface="Helvetica" pitchFamily="2" charset="0"/>
              </a:rPr>
              <a:t>francisco</a:t>
            </a:r>
            <a:r>
              <a:rPr lang="en-US" dirty="0">
                <a:effectLst/>
                <a:latin typeface="Open Sans" panose="020B0606030504020204" pitchFamily="34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Twitter.com</a:t>
            </a:r>
            <a:r>
              <a:rPr lang="en-US" dirty="0">
                <a:effectLst/>
                <a:latin typeface="Helvetica" pitchFamily="2" charset="0"/>
              </a:rPr>
              <a:t>/</a:t>
            </a:r>
            <a:r>
              <a:rPr lang="en-US" dirty="0" err="1">
                <a:effectLst/>
                <a:latin typeface="Helvetica" pitchFamily="2" charset="0"/>
              </a:rPr>
              <a:t>usfca</a:t>
            </a:r>
            <a:r>
              <a:rPr lang="en-US" dirty="0">
                <a:effectLst/>
                <a:latin typeface="Open Sans" panose="020B0606030504020204" pitchFamily="34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Youtube.com</a:t>
            </a:r>
            <a:r>
              <a:rPr lang="en-US" dirty="0">
                <a:effectLst/>
                <a:latin typeface="Helvetica" pitchFamily="2" charset="0"/>
              </a:rPr>
              <a:t>/</a:t>
            </a:r>
            <a:r>
              <a:rPr lang="en-US" dirty="0" err="1">
                <a:effectLst/>
                <a:latin typeface="Helvetica" pitchFamily="2" charset="0"/>
              </a:rPr>
              <a:t>usfca</a:t>
            </a:r>
            <a:r>
              <a:rPr lang="en-US" dirty="0">
                <a:effectLst/>
                <a:latin typeface="Helvetica" pitchFamily="2" charset="0"/>
              </a:rPr>
              <a:t>/user/</a:t>
            </a:r>
            <a:r>
              <a:rPr lang="en-US" dirty="0" err="1">
                <a:effectLst/>
                <a:latin typeface="Helvetica" pitchFamily="2" charset="0"/>
              </a:rPr>
              <a:t>usfcalifornia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0D8888-4080-F14D-8B59-08090BF02ACD}"/>
              </a:ext>
            </a:extLst>
          </p:cNvPr>
          <p:cNvGrpSpPr/>
          <p:nvPr userDrawn="1"/>
        </p:nvGrpSpPr>
        <p:grpSpPr>
          <a:xfrm>
            <a:off x="5714652" y="3570298"/>
            <a:ext cx="425955" cy="2615715"/>
            <a:chOff x="5721815" y="2455049"/>
            <a:chExt cx="489131" cy="3003669"/>
          </a:xfrm>
        </p:grpSpPr>
        <p:pic>
          <p:nvPicPr>
            <p:cNvPr id="7" name="Picture 6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01D8AE66-F0D1-D341-B11B-CC37CCD1D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739239" y="2455049"/>
              <a:ext cx="459759" cy="459759"/>
            </a:xfrm>
            <a:prstGeom prst="rect">
              <a:avLst/>
            </a:prstGeom>
          </p:spPr>
        </p:pic>
        <p:pic>
          <p:nvPicPr>
            <p:cNvPr id="13" name="Picture 12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B249BF02-07E2-9C41-987C-40D4B58F7B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727415" y="3078818"/>
              <a:ext cx="483531" cy="483531"/>
            </a:xfrm>
            <a:prstGeom prst="rect">
              <a:avLst/>
            </a:prstGeom>
          </p:spPr>
        </p:pic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DC5752E-E5C6-8649-8EB1-80A5F78E0D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727415" y="3712025"/>
              <a:ext cx="483531" cy="483531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F3C46A90-E1B6-C749-A847-F741F86856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721816" y="4338498"/>
              <a:ext cx="483531" cy="483531"/>
            </a:xfrm>
            <a:prstGeom prst="rect">
              <a:avLst/>
            </a:prstGeom>
          </p:spPr>
        </p:pic>
        <p:pic>
          <p:nvPicPr>
            <p:cNvPr id="20" name="Picture 19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71981DDE-A1DA-724E-82F1-0F77C2F6A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721815" y="4975187"/>
              <a:ext cx="483531" cy="483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21498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5"/>
            <a:ext cx="7771779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2159428"/>
            <a:ext cx="7773369" cy="26480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magnihi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eium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figiaspiet</a:t>
            </a:r>
            <a:r>
              <a:rPr lang="en-US" dirty="0">
                <a:effectLst/>
                <a:latin typeface="Helvetica" pitchFamily="2" charset="0"/>
              </a:rPr>
              <a:t> accus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labo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7771779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2850451"/>
            <a:ext cx="7773369" cy="26480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magnihi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eium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figiaspiet</a:t>
            </a:r>
            <a:r>
              <a:rPr lang="en-US" dirty="0">
                <a:effectLst/>
                <a:latin typeface="Helvetica" pitchFamily="2" charset="0"/>
              </a:rPr>
              <a:t> accus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labo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0932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,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2159429"/>
            <a:ext cx="8570315" cy="3228999"/>
          </a:xfrm>
          <a:prstGeom prst="rect">
            <a:avLst/>
          </a:prstGeom>
        </p:spPr>
        <p:txBody>
          <a:bodyPr numCol="2" spcCol="36576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 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magnihi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eium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figiaspiet</a:t>
            </a:r>
            <a:r>
              <a:rPr lang="en-US" dirty="0">
                <a:effectLst/>
                <a:latin typeface="Helvetica" pitchFamily="2" charset="0"/>
              </a:rPr>
              <a:t> accus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labo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eium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figiaspiet</a:t>
            </a:r>
            <a:r>
              <a:rPr lang="en-US" dirty="0">
                <a:effectLst/>
                <a:latin typeface="Helvetica" pitchFamily="2" charset="0"/>
              </a:rPr>
              <a:t> accus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labo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D9DC6B-EA09-D14F-86AD-FF5F9BBBA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5"/>
            <a:ext cx="7771779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 Goes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99C80F-D0BD-9140-9574-F8D643850C48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71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AA21-697A-4EC4-B972-0489DFACD47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B13-284A-4B9E-906E-D798C385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368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, 2 Column – 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7771779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Large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2850451"/>
            <a:ext cx="8570315" cy="2648004"/>
          </a:xfrm>
          <a:prstGeom prst="rect">
            <a:avLst/>
          </a:prstGeom>
        </p:spPr>
        <p:txBody>
          <a:bodyPr numCol="2" spcCol="36576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br>
              <a:rPr lang="en-US" dirty="0">
                <a:effectLst/>
                <a:latin typeface="Helvetica" pitchFamily="2" charset="0"/>
              </a:rPr>
            </a:br>
            <a:r>
              <a:rPr lang="en-US" dirty="0">
                <a:effectLst/>
                <a:latin typeface="Helvetica" pitchFamily="2" charset="0"/>
              </a:rPr>
              <a:t>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magnihi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eium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figiaspiet</a:t>
            </a:r>
            <a:r>
              <a:rPr lang="en-US" dirty="0">
                <a:effectLst/>
                <a:latin typeface="Helvetica" pitchFamily="2" charset="0"/>
              </a:rPr>
              <a:t> accus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labo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301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2159428"/>
            <a:ext cx="5225432" cy="26480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DF37E2-DA43-5448-9D50-F9B8B2DB3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30461" y="-20"/>
            <a:ext cx="4761540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BEA9A13-7550-DD43-A7CF-0B3447A73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CB8757-FA0D-6840-AE8C-A4E1D1F18E13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A1E7A22-FAD6-8D46-9FC6-04C0947EB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5"/>
            <a:ext cx="5223843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</a:t>
            </a:r>
          </a:p>
        </p:txBody>
      </p:sp>
    </p:spTree>
    <p:extLst>
      <p:ext uri="{BB962C8B-B14F-4D97-AF65-F5344CB8AC3E}">
        <p14:creationId xmlns:p14="http://schemas.microsoft.com/office/powerpoint/2010/main" val="2875204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/ Image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10FF519-F789-374D-896B-0DA902EC2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30461" y="-20"/>
            <a:ext cx="4761540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5223843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2850451"/>
            <a:ext cx="5225432" cy="26480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BEA9A13-7550-DD43-A7CF-0B3447A73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00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/ Image Galle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6D8297A-65B9-2B41-95A5-FA42C2C98437}"/>
              </a:ext>
            </a:extLst>
          </p:cNvPr>
          <p:cNvSpPr/>
          <p:nvPr userDrawn="1"/>
        </p:nvSpPr>
        <p:spPr>
          <a:xfrm>
            <a:off x="6096001" y="0"/>
            <a:ext cx="6094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DF37E2-DA43-5448-9D50-F9B8B2DB3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22345" y="0"/>
            <a:ext cx="3068599" cy="14443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13DB92-AB15-0445-B06B-BDA08300E6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2922495" cy="2730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F29A38-04C8-AB40-904B-BD6BFC23B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2825751"/>
            <a:ext cx="2922495" cy="402734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40928BC-3A60-C14F-8218-290C1CC6F5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2345" y="1535587"/>
            <a:ext cx="3068599" cy="29538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394532A-D565-7040-ABEB-840867016B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22345" y="4580655"/>
            <a:ext cx="3068599" cy="227734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A474A96-5CC5-8841-B3AE-929F15428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D50F3C-8991-5E43-8DB9-FA4344B42954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6EA8C36-6C91-EE45-A9B1-43571D8FE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0570" y="2159427"/>
            <a:ext cx="4342100" cy="37623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969835D-F6FD-FC41-A0DC-AA24D28B5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843865"/>
            <a:ext cx="4603357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</a:t>
            </a:r>
          </a:p>
        </p:txBody>
      </p:sp>
    </p:spTree>
    <p:extLst>
      <p:ext uri="{BB962C8B-B14F-4D97-AF65-F5344CB8AC3E}">
        <p14:creationId xmlns:p14="http://schemas.microsoft.com/office/powerpoint/2010/main" val="6600207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/ Image Gallery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6D8297A-65B9-2B41-95A5-FA42C2C98437}"/>
              </a:ext>
            </a:extLst>
          </p:cNvPr>
          <p:cNvSpPr/>
          <p:nvPr userDrawn="1"/>
        </p:nvSpPr>
        <p:spPr>
          <a:xfrm>
            <a:off x="6096001" y="0"/>
            <a:ext cx="6094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DF37E2-DA43-5448-9D50-F9B8B2DB3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22345" y="0"/>
            <a:ext cx="3068599" cy="14443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13DB92-AB15-0445-B06B-BDA08300E6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1" y="0"/>
            <a:ext cx="2922495" cy="2730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F29A38-04C8-AB40-904B-BD6BFC23B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1" y="2825751"/>
            <a:ext cx="2922495" cy="402734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40928BC-3A60-C14F-8218-290C1CC6F5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2345" y="1535587"/>
            <a:ext cx="3068599" cy="29538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394532A-D565-7040-ABEB-840867016B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22345" y="4580655"/>
            <a:ext cx="3068599" cy="227734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A474A96-5CC5-8841-B3AE-929F15428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5AAD92-F8DD-CD4D-BC85-DEBE1F2F5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9" y="748008"/>
            <a:ext cx="4342100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Headline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0ADC3FF-FBEC-4D41-908E-399A567A2D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70" y="2850452"/>
            <a:ext cx="4342100" cy="307137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DFED25-8988-2E49-A1DE-063A684F3FEA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2778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7237" y="2159427"/>
            <a:ext cx="8839787" cy="2648004"/>
          </a:xfrm>
          <a:prstGeom prst="rect">
            <a:avLst/>
          </a:prstGeom>
        </p:spPr>
        <p:txBody>
          <a:bodyPr>
            <a:noAutofit/>
          </a:bodyPr>
          <a:lstStyle>
            <a:lvl1pPr marL="214313" marR="0" indent="-214313" algn="l" defTabSz="6858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ressinvenet</a:t>
            </a:r>
            <a:r>
              <a:rPr lang="en-US" dirty="0">
                <a:effectLst/>
                <a:latin typeface="Helvetica" pitchFamily="2" charset="0"/>
              </a:rPr>
              <a:t> sum nobis </a:t>
            </a:r>
            <a:r>
              <a:rPr lang="en-US" dirty="0" err="1">
                <a:effectLst/>
                <a:latin typeface="Helvetica" pitchFamily="2" charset="0"/>
              </a:rPr>
              <a:t>quia</a:t>
            </a:r>
            <a:r>
              <a:rPr lang="en-US" dirty="0">
                <a:effectLst/>
                <a:latin typeface="Helvetica" pitchFamily="2" charset="0"/>
              </a:rPr>
              <a:t> ditas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stisto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totatem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quas</a:t>
            </a:r>
            <a:r>
              <a:rPr lang="en-US" dirty="0">
                <a:effectLst/>
                <a:latin typeface="Helvetica" pitchFamily="2" charset="0"/>
              </a:rPr>
              <a:t> et qui </a:t>
            </a:r>
            <a:r>
              <a:rPr lang="en-US" dirty="0" err="1">
                <a:effectLst/>
                <a:latin typeface="Helvetica" pitchFamily="2" charset="0"/>
              </a:rPr>
              <a:t>alitias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? Aped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mintis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doluptatur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corehen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disciatium</a:t>
            </a:r>
            <a:r>
              <a:rPr lang="en-US" dirty="0">
                <a:effectLst/>
                <a:latin typeface="Helvetica" pitchFamily="2" charset="0"/>
              </a:rPr>
              <a:t>, voles et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EDF2434-8643-F644-92CC-F243BEE17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189ACB-B36D-BB4B-B9B0-F9FA410A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5"/>
            <a:ext cx="8839787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 Goes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AF9A58-681A-CB41-B0FD-5D53BC4F083D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4677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7237" y="2850451"/>
            <a:ext cx="8839787" cy="2648004"/>
          </a:xfrm>
          <a:prstGeom prst="rect">
            <a:avLst/>
          </a:prstGeom>
        </p:spPr>
        <p:txBody>
          <a:bodyPr>
            <a:noAutofit/>
          </a:bodyPr>
          <a:lstStyle>
            <a:lvl1pPr marL="214313" marR="0" indent="-214313" algn="l" defTabSz="6858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ressinvenet</a:t>
            </a:r>
            <a:r>
              <a:rPr lang="en-US" dirty="0">
                <a:effectLst/>
                <a:latin typeface="Helvetica" pitchFamily="2" charset="0"/>
              </a:rPr>
              <a:t> sum nobis </a:t>
            </a:r>
            <a:r>
              <a:rPr lang="en-US" dirty="0" err="1">
                <a:effectLst/>
                <a:latin typeface="Helvetica" pitchFamily="2" charset="0"/>
              </a:rPr>
              <a:t>quia</a:t>
            </a:r>
            <a:r>
              <a:rPr lang="en-US" dirty="0">
                <a:effectLst/>
                <a:latin typeface="Helvetica" pitchFamily="2" charset="0"/>
              </a:rPr>
              <a:t> ditas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stisto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totatem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quas</a:t>
            </a:r>
            <a:r>
              <a:rPr lang="en-US" dirty="0">
                <a:effectLst/>
                <a:latin typeface="Helvetica" pitchFamily="2" charset="0"/>
              </a:rPr>
              <a:t> et qui </a:t>
            </a:r>
            <a:r>
              <a:rPr lang="en-US" dirty="0" err="1">
                <a:effectLst/>
                <a:latin typeface="Helvetica" pitchFamily="2" charset="0"/>
              </a:rPr>
              <a:t>alitias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? Aped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mintis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doluptatur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corehen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disciatium</a:t>
            </a:r>
            <a:r>
              <a:rPr lang="en-US" dirty="0">
                <a:effectLst/>
                <a:latin typeface="Helvetica" pitchFamily="2" charset="0"/>
              </a:rPr>
              <a:t>, voles et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pPr marL="214313" marR="0" lvl="0" indent="-214313" algn="l" defTabSz="6858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EDF2434-8643-F644-92CC-F243BEE17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FFFD6E-B114-FE4E-AD20-33FF293D9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8839787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FCF742-E7AC-5B4C-9636-41D4C679BD52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6537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564487F-C9D7-AC4E-B821-C560B0CC6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8815" y="-20"/>
            <a:ext cx="5523187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EAAF6A-759B-FC4C-8591-1A0743B55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26DB939-ED23-B64D-81D0-DA78C50A9B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237" y="2159427"/>
            <a:ext cx="4924472" cy="2648004"/>
          </a:xfrm>
          <a:prstGeom prst="rect">
            <a:avLst/>
          </a:prstGeom>
        </p:spPr>
        <p:txBody>
          <a:bodyPr>
            <a:noAutofit/>
          </a:bodyPr>
          <a:lstStyle>
            <a:lvl1pPr marL="214313" marR="0" indent="-214313" algn="l" defTabSz="6858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FB48ED-DE1C-CE44-821E-6DDB366167FA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88D4D28F-D9A4-DD45-897D-2C7C6EAFE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9" y="843865"/>
            <a:ext cx="4924472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Bullet List Headline</a:t>
            </a:r>
          </a:p>
        </p:txBody>
      </p:sp>
    </p:spTree>
    <p:extLst>
      <p:ext uri="{BB962C8B-B14F-4D97-AF65-F5344CB8AC3E}">
        <p14:creationId xmlns:p14="http://schemas.microsoft.com/office/powerpoint/2010/main" val="485859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 Image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9" y="1020158"/>
            <a:ext cx="4924472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Bullet </a:t>
            </a:r>
            <a:br>
              <a:rPr lang="en-US" dirty="0"/>
            </a:br>
            <a:r>
              <a:rPr lang="en-US" dirty="0"/>
              <a:t>List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7239" y="3124070"/>
            <a:ext cx="4924472" cy="2648004"/>
          </a:xfrm>
          <a:prstGeom prst="rect">
            <a:avLst/>
          </a:prstGeom>
        </p:spPr>
        <p:txBody>
          <a:bodyPr>
            <a:noAutofit/>
          </a:bodyPr>
          <a:lstStyle>
            <a:lvl1pPr marL="214313" marR="0" indent="-214313" algn="l" defTabSz="6858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1800" b="0" i="0" spc="0" baseline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279539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564487F-C9D7-AC4E-B821-C560B0CC6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8815" y="-20"/>
            <a:ext cx="5523187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EAAF6A-759B-FC4C-8591-1A0743B55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323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2975B70-4A23-2044-AA73-CF2138154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619BE5C-B767-9841-91DE-864D505F45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7237" y="2159427"/>
            <a:ext cx="8839787" cy="264800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en-US" sz="18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ressinvenet</a:t>
            </a:r>
            <a:r>
              <a:rPr lang="en-US" dirty="0">
                <a:effectLst/>
                <a:latin typeface="Helvetica" pitchFamily="2" charset="0"/>
              </a:rPr>
              <a:t> sum nobis </a:t>
            </a:r>
            <a:r>
              <a:rPr lang="en-US" dirty="0" err="1">
                <a:effectLst/>
                <a:latin typeface="Helvetica" pitchFamily="2" charset="0"/>
              </a:rPr>
              <a:t>quia</a:t>
            </a:r>
            <a:r>
              <a:rPr lang="en-US" dirty="0">
                <a:effectLst/>
                <a:latin typeface="Helvetica" pitchFamily="2" charset="0"/>
              </a:rPr>
              <a:t> ditas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stisto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totatem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quas</a:t>
            </a:r>
            <a:r>
              <a:rPr lang="en-US" dirty="0">
                <a:effectLst/>
                <a:latin typeface="Helvetica" pitchFamily="2" charset="0"/>
              </a:rPr>
              <a:t> et qui </a:t>
            </a:r>
            <a:r>
              <a:rPr lang="en-US" dirty="0" err="1">
                <a:effectLst/>
                <a:latin typeface="Helvetica" pitchFamily="2" charset="0"/>
              </a:rPr>
              <a:t>alitias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? Aped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mintis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doluptatur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corehen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disciatium</a:t>
            </a:r>
            <a:r>
              <a:rPr lang="en-US" dirty="0">
                <a:effectLst/>
                <a:latin typeface="Helvetica" pitchFamily="2" charset="0"/>
              </a:rPr>
              <a:t>, voles et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C0161C-ED43-E947-91B8-9BA627F16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5"/>
            <a:ext cx="7771779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Numbered List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C924E4-3B17-3F4C-91FA-DF21468550A8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806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AA21-697A-4EC4-B972-0489DFACD47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B13-284A-4B9E-906E-D798C385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2450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2975B70-4A23-2044-AA73-CF2138154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5EEC2C6-C8BF-0342-8783-6AA5E73DB5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7237" y="2850451"/>
            <a:ext cx="8839787" cy="264800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en-US" sz="18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ressinvenet</a:t>
            </a:r>
            <a:r>
              <a:rPr lang="en-US" dirty="0">
                <a:effectLst/>
                <a:latin typeface="Helvetica" pitchFamily="2" charset="0"/>
              </a:rPr>
              <a:t> sum nobis </a:t>
            </a:r>
            <a:r>
              <a:rPr lang="en-US" dirty="0" err="1">
                <a:effectLst/>
                <a:latin typeface="Helvetica" pitchFamily="2" charset="0"/>
              </a:rPr>
              <a:t>quia</a:t>
            </a:r>
            <a:r>
              <a:rPr lang="en-US" dirty="0">
                <a:effectLst/>
                <a:latin typeface="Helvetica" pitchFamily="2" charset="0"/>
              </a:rPr>
              <a:t> ditas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stisto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totatem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quas</a:t>
            </a:r>
            <a:r>
              <a:rPr lang="en-US" dirty="0">
                <a:effectLst/>
                <a:latin typeface="Helvetica" pitchFamily="2" charset="0"/>
              </a:rPr>
              <a:t> et qui </a:t>
            </a:r>
            <a:r>
              <a:rPr lang="en-US" dirty="0" err="1">
                <a:effectLst/>
                <a:latin typeface="Helvetica" pitchFamily="2" charset="0"/>
              </a:rPr>
              <a:t>alitias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? Aped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mintis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doluptatur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corehen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disciatium</a:t>
            </a:r>
            <a:r>
              <a:rPr lang="en-US" dirty="0">
                <a:effectLst/>
                <a:latin typeface="Helvetica" pitchFamily="2" charset="0"/>
              </a:rPr>
              <a:t>, voles et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pPr marL="342900" marR="0" lvl="0" indent="-342900" algn="l" defTabSz="6858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4C4F9F-7933-B049-A005-B84EB0882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8839787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Numbered </a:t>
            </a:r>
            <a:br>
              <a:rPr lang="en-US" dirty="0"/>
            </a:br>
            <a:r>
              <a:rPr lang="en-US" dirty="0"/>
              <a:t>List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A6B6CD-EF8C-3744-B64D-22634E30AA81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2273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564487F-C9D7-AC4E-B821-C560B0CC6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8815" y="-20"/>
            <a:ext cx="5523187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EAAF6A-759B-FC4C-8591-1A0743B55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26DB939-ED23-B64D-81D0-DA78C50A9B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237" y="2159427"/>
            <a:ext cx="4924472" cy="264800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en-US" sz="18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FB48ED-DE1C-CE44-821E-6DDB366167FA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7C5F3DA-F052-AD43-A10D-11EED3F7E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9" y="843865"/>
            <a:ext cx="4924472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Numbered List</a:t>
            </a:r>
          </a:p>
        </p:txBody>
      </p:sp>
    </p:spTree>
    <p:extLst>
      <p:ext uri="{BB962C8B-B14F-4D97-AF65-F5344CB8AC3E}">
        <p14:creationId xmlns:p14="http://schemas.microsoft.com/office/powerpoint/2010/main" val="3537308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/ Image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1020158"/>
            <a:ext cx="5027899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Numbered List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7239" y="3124070"/>
            <a:ext cx="4924472" cy="2648004"/>
          </a:xfrm>
          <a:prstGeom prst="rect">
            <a:avLst/>
          </a:prstGeom>
        </p:spPr>
        <p:txBody>
          <a:bodyPr>
            <a:noAutofit/>
          </a:bodyPr>
          <a:lstStyle>
            <a:lvl1pPr marL="342900" marR="0" indent="-342900" algn="l" defTabSz="6858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en-US" sz="18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279539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564487F-C9D7-AC4E-B821-C560B0CC6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8815" y="-20"/>
            <a:ext cx="5523187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7487B29-D649-9B49-9137-67A7CD86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7223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995236-18F4-424F-B150-08014DB6D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1150881"/>
            <a:ext cx="4466759" cy="648032"/>
          </a:xfrm>
        </p:spPr>
        <p:txBody>
          <a:bodyPr anchor="b" anchorCtr="0">
            <a:no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List Headline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4B4387-C19D-7840-9183-2B38E076A6F2}"/>
              </a:ext>
            </a:extLst>
          </p:cNvPr>
          <p:cNvCxnSpPr>
            <a:cxnSpLocks/>
          </p:cNvCxnSpPr>
          <p:nvPr userDrawn="1"/>
        </p:nvCxnSpPr>
        <p:spPr>
          <a:xfrm>
            <a:off x="964185" y="2041271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569B9-ECE8-6F4B-A3CE-03F9C1746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1150881"/>
            <a:ext cx="5467643" cy="4982628"/>
          </a:xfrm>
        </p:spPr>
        <p:txBody>
          <a:bodyPr/>
          <a:lstStyle>
            <a:lvl1pPr marL="0" indent="0">
              <a:spcAft>
                <a:spcPts val="450"/>
              </a:spcAft>
              <a:buNone/>
              <a:defRPr sz="1800" b="1" i="0" spc="15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ts val="1920"/>
              </a:lnSpc>
              <a:spcAft>
                <a:spcPts val="2250"/>
              </a:spcAft>
              <a:buNone/>
              <a:defRPr sz="120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porit</a:t>
            </a:r>
            <a:r>
              <a:rPr lang="en-US" dirty="0"/>
              <a:t> </a:t>
            </a:r>
            <a:r>
              <a:rPr lang="en-US" dirty="0" err="1"/>
              <a:t>facerciant</a:t>
            </a:r>
            <a:r>
              <a:rPr lang="en-US" dirty="0"/>
              <a:t> et </a:t>
            </a:r>
            <a:r>
              <a:rPr lang="en-US" dirty="0" err="1"/>
              <a:t>vellaborest</a:t>
            </a:r>
            <a:r>
              <a:rPr lang="en-US" dirty="0"/>
              <a:t>, que </a:t>
            </a:r>
            <a:r>
              <a:rPr lang="en-US" dirty="0" err="1"/>
              <a:t>volupid</a:t>
            </a:r>
            <a:r>
              <a:rPr lang="en-US" dirty="0"/>
              <a:t> </a:t>
            </a:r>
            <a:r>
              <a:rPr lang="en-US" dirty="0" err="1"/>
              <a:t>moluptati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enduciis</a:t>
            </a:r>
            <a:r>
              <a:rPr lang="en-US" dirty="0"/>
              <a:t> </a:t>
            </a:r>
            <a:r>
              <a:rPr lang="en-US" dirty="0" err="1"/>
              <a:t>siti</a:t>
            </a:r>
            <a:r>
              <a:rPr lang="en-US" dirty="0"/>
              <a:t> ad </a:t>
            </a:r>
            <a:r>
              <a:rPr lang="en-US" dirty="0" err="1"/>
              <a:t>sequi</a:t>
            </a:r>
            <a:r>
              <a:rPr lang="en-US" dirty="0"/>
              <a:t> et qui.</a:t>
            </a:r>
          </a:p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porit</a:t>
            </a:r>
            <a:r>
              <a:rPr lang="en-US" dirty="0"/>
              <a:t> </a:t>
            </a:r>
            <a:r>
              <a:rPr lang="en-US" dirty="0" err="1"/>
              <a:t>facerciant</a:t>
            </a:r>
            <a:r>
              <a:rPr lang="en-US" dirty="0"/>
              <a:t> et </a:t>
            </a:r>
            <a:r>
              <a:rPr lang="en-US" dirty="0" err="1"/>
              <a:t>vellaborest</a:t>
            </a:r>
            <a:r>
              <a:rPr lang="en-US" dirty="0"/>
              <a:t>, que </a:t>
            </a:r>
            <a:r>
              <a:rPr lang="en-US" dirty="0" err="1"/>
              <a:t>volupid</a:t>
            </a:r>
            <a:r>
              <a:rPr lang="en-US" dirty="0"/>
              <a:t> </a:t>
            </a:r>
            <a:r>
              <a:rPr lang="en-US" dirty="0" err="1"/>
              <a:t>moluptati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enduciis</a:t>
            </a:r>
            <a:r>
              <a:rPr lang="en-US" dirty="0"/>
              <a:t> </a:t>
            </a:r>
            <a:r>
              <a:rPr lang="en-US" dirty="0" err="1"/>
              <a:t>siti</a:t>
            </a:r>
            <a:r>
              <a:rPr lang="en-US" dirty="0"/>
              <a:t> ad </a:t>
            </a:r>
            <a:r>
              <a:rPr lang="en-US" dirty="0" err="1"/>
              <a:t>sequi</a:t>
            </a:r>
            <a:r>
              <a:rPr lang="en-US" dirty="0"/>
              <a:t> et qui.</a:t>
            </a:r>
          </a:p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porit</a:t>
            </a:r>
            <a:r>
              <a:rPr lang="en-US" dirty="0"/>
              <a:t> </a:t>
            </a:r>
            <a:r>
              <a:rPr lang="en-US" dirty="0" err="1"/>
              <a:t>facerciant</a:t>
            </a:r>
            <a:r>
              <a:rPr lang="en-US" dirty="0"/>
              <a:t> et </a:t>
            </a:r>
            <a:r>
              <a:rPr lang="en-US" dirty="0" err="1"/>
              <a:t>vellaborest</a:t>
            </a:r>
            <a:r>
              <a:rPr lang="en-US" dirty="0"/>
              <a:t>, que </a:t>
            </a:r>
            <a:r>
              <a:rPr lang="en-US" dirty="0" err="1"/>
              <a:t>volupid</a:t>
            </a:r>
            <a:r>
              <a:rPr lang="en-US" dirty="0"/>
              <a:t> </a:t>
            </a:r>
            <a:r>
              <a:rPr lang="en-US" dirty="0" err="1"/>
              <a:t>moluptati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enduciis</a:t>
            </a:r>
            <a:r>
              <a:rPr lang="en-US" dirty="0"/>
              <a:t> </a:t>
            </a:r>
            <a:r>
              <a:rPr lang="en-US" dirty="0" err="1"/>
              <a:t>siti</a:t>
            </a:r>
            <a:r>
              <a:rPr lang="en-US" dirty="0"/>
              <a:t> ad </a:t>
            </a:r>
            <a:r>
              <a:rPr lang="en-US" dirty="0" err="1"/>
              <a:t>sequi</a:t>
            </a:r>
            <a:r>
              <a:rPr lang="en-US" dirty="0"/>
              <a:t> et qui.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F70270E-990B-E44D-9580-4D5011E6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751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/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995236-18F4-424F-B150-08014DB6D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1135117"/>
            <a:ext cx="4466759" cy="1417919"/>
          </a:xfrm>
        </p:spPr>
        <p:txBody>
          <a:bodyPr anchor="b" anchorCtr="0">
            <a:no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List Headline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4B4387-C19D-7840-9183-2B38E076A6F2}"/>
              </a:ext>
            </a:extLst>
          </p:cNvPr>
          <p:cNvCxnSpPr>
            <a:cxnSpLocks/>
          </p:cNvCxnSpPr>
          <p:nvPr userDrawn="1"/>
        </p:nvCxnSpPr>
        <p:spPr>
          <a:xfrm>
            <a:off x="964185" y="279539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569B9-ECE8-6F4B-A3CE-03F9C1746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1" y="1150881"/>
            <a:ext cx="5467643" cy="4982628"/>
          </a:xfrm>
        </p:spPr>
        <p:txBody>
          <a:bodyPr/>
          <a:lstStyle>
            <a:lvl1pPr marL="0" indent="0">
              <a:spcAft>
                <a:spcPts val="450"/>
              </a:spcAft>
              <a:buNone/>
              <a:defRPr sz="1800" b="1" i="0" spc="15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ts val="1920"/>
              </a:lnSpc>
              <a:spcAft>
                <a:spcPts val="2250"/>
              </a:spcAft>
              <a:buNone/>
              <a:defRPr sz="120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porit</a:t>
            </a:r>
            <a:r>
              <a:rPr lang="en-US" dirty="0"/>
              <a:t> </a:t>
            </a:r>
            <a:r>
              <a:rPr lang="en-US" dirty="0" err="1"/>
              <a:t>facerciant</a:t>
            </a:r>
            <a:r>
              <a:rPr lang="en-US" dirty="0"/>
              <a:t> et </a:t>
            </a:r>
            <a:r>
              <a:rPr lang="en-US" dirty="0" err="1"/>
              <a:t>vellaborest</a:t>
            </a:r>
            <a:r>
              <a:rPr lang="en-US" dirty="0"/>
              <a:t>, que </a:t>
            </a:r>
            <a:r>
              <a:rPr lang="en-US" dirty="0" err="1"/>
              <a:t>volupid</a:t>
            </a:r>
            <a:r>
              <a:rPr lang="en-US" dirty="0"/>
              <a:t> </a:t>
            </a:r>
            <a:r>
              <a:rPr lang="en-US" dirty="0" err="1"/>
              <a:t>moluptati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enduciis</a:t>
            </a:r>
            <a:r>
              <a:rPr lang="en-US" dirty="0"/>
              <a:t> </a:t>
            </a:r>
            <a:r>
              <a:rPr lang="en-US" dirty="0" err="1"/>
              <a:t>siti</a:t>
            </a:r>
            <a:r>
              <a:rPr lang="en-US" dirty="0"/>
              <a:t> ad </a:t>
            </a:r>
            <a:r>
              <a:rPr lang="en-US" dirty="0" err="1"/>
              <a:t>sequi</a:t>
            </a:r>
            <a:r>
              <a:rPr lang="en-US" dirty="0"/>
              <a:t> et qui.</a:t>
            </a:r>
          </a:p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porit</a:t>
            </a:r>
            <a:r>
              <a:rPr lang="en-US" dirty="0"/>
              <a:t> </a:t>
            </a:r>
            <a:r>
              <a:rPr lang="en-US" dirty="0" err="1"/>
              <a:t>facerciant</a:t>
            </a:r>
            <a:r>
              <a:rPr lang="en-US" dirty="0"/>
              <a:t> et </a:t>
            </a:r>
            <a:r>
              <a:rPr lang="en-US" dirty="0" err="1"/>
              <a:t>vellaborest</a:t>
            </a:r>
            <a:r>
              <a:rPr lang="en-US" dirty="0"/>
              <a:t>, que </a:t>
            </a:r>
            <a:r>
              <a:rPr lang="en-US" dirty="0" err="1"/>
              <a:t>volupid</a:t>
            </a:r>
            <a:r>
              <a:rPr lang="en-US" dirty="0"/>
              <a:t> </a:t>
            </a:r>
            <a:r>
              <a:rPr lang="en-US" dirty="0" err="1"/>
              <a:t>moluptati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enduciis</a:t>
            </a:r>
            <a:r>
              <a:rPr lang="en-US" dirty="0"/>
              <a:t> </a:t>
            </a:r>
            <a:r>
              <a:rPr lang="en-US" dirty="0" err="1"/>
              <a:t>siti</a:t>
            </a:r>
            <a:r>
              <a:rPr lang="en-US" dirty="0"/>
              <a:t> ad </a:t>
            </a:r>
            <a:r>
              <a:rPr lang="en-US" dirty="0" err="1"/>
              <a:t>sequi</a:t>
            </a:r>
            <a:r>
              <a:rPr lang="en-US" dirty="0"/>
              <a:t> et qui.</a:t>
            </a:r>
          </a:p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porit</a:t>
            </a:r>
            <a:r>
              <a:rPr lang="en-US" dirty="0"/>
              <a:t> </a:t>
            </a:r>
            <a:r>
              <a:rPr lang="en-US" dirty="0" err="1"/>
              <a:t>facerciant</a:t>
            </a:r>
            <a:r>
              <a:rPr lang="en-US" dirty="0"/>
              <a:t> et </a:t>
            </a:r>
            <a:r>
              <a:rPr lang="en-US" dirty="0" err="1"/>
              <a:t>vellaborest</a:t>
            </a:r>
            <a:r>
              <a:rPr lang="en-US" dirty="0"/>
              <a:t>, que </a:t>
            </a:r>
            <a:r>
              <a:rPr lang="en-US" dirty="0" err="1"/>
              <a:t>volupid</a:t>
            </a:r>
            <a:r>
              <a:rPr lang="en-US" dirty="0"/>
              <a:t> </a:t>
            </a:r>
            <a:r>
              <a:rPr lang="en-US" dirty="0" err="1"/>
              <a:t>moluptati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enduciis</a:t>
            </a:r>
            <a:r>
              <a:rPr lang="en-US" dirty="0"/>
              <a:t> </a:t>
            </a:r>
            <a:r>
              <a:rPr lang="en-US" dirty="0" err="1"/>
              <a:t>siti</a:t>
            </a:r>
            <a:r>
              <a:rPr lang="en-US" dirty="0"/>
              <a:t> ad </a:t>
            </a:r>
            <a:r>
              <a:rPr lang="en-US" dirty="0" err="1"/>
              <a:t>sequi</a:t>
            </a:r>
            <a:r>
              <a:rPr lang="en-US" dirty="0"/>
              <a:t> et qui.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F70270E-990B-E44D-9580-4D5011E6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6615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–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548941"/>
            <a:ext cx="10421279" cy="78293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Headshot Headline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37EE71B-BCDF-504B-BD0A-CAECDA9F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18212A1-A066-ED40-BFDC-1A61899F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5653" y="1880822"/>
            <a:ext cx="2328131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CAD3132-5F1D-6C4A-8FC0-09F05452522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619521" y="1880822"/>
            <a:ext cx="2328131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C3DCC55-8684-4549-A39D-4B638EA36A7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73269" y="1880822"/>
            <a:ext cx="2328131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2BE2CB1-FF8C-D246-A8B6-0FE6FEDF226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917079" y="1880822"/>
            <a:ext cx="2328131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1EF8E5-16B2-274C-BA2E-3D244D6E291F}"/>
              </a:ext>
            </a:extLst>
          </p:cNvPr>
          <p:cNvCxnSpPr>
            <a:cxnSpLocks/>
          </p:cNvCxnSpPr>
          <p:nvPr userDrawn="1"/>
        </p:nvCxnSpPr>
        <p:spPr>
          <a:xfrm>
            <a:off x="998069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0EF40DE-226F-C74C-88E8-D6D7EFA5B7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3202" y="4322111"/>
            <a:ext cx="2430581" cy="637516"/>
          </a:xfrm>
        </p:spPr>
        <p:txBody>
          <a:bodyPr>
            <a:normAutofit/>
          </a:bodyPr>
          <a:lstStyle>
            <a:lvl1pPr marL="0" indent="0">
              <a:lnSpc>
                <a:spcPts val="1560"/>
              </a:lnSpc>
              <a:spcAft>
                <a:spcPts val="450"/>
              </a:spcAft>
              <a:buNone/>
              <a:defRPr sz="1425" b="0" i="0" spc="15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1920"/>
              </a:lnSpc>
              <a:spcAft>
                <a:spcPts val="2250"/>
              </a:spcAft>
              <a:buNone/>
              <a:defRPr sz="120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28D0053-CDC1-0845-87D7-1153992D25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56" y="5410617"/>
            <a:ext cx="2430581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D3BBEC-0440-2C4F-BB98-E6BE9D9165D1}"/>
              </a:ext>
            </a:extLst>
          </p:cNvPr>
          <p:cNvCxnSpPr>
            <a:cxnSpLocks/>
          </p:cNvCxnSpPr>
          <p:nvPr userDrawn="1"/>
        </p:nvCxnSpPr>
        <p:spPr>
          <a:xfrm>
            <a:off x="3626941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2B60E7F-2F32-174A-BFE8-F561B61847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12074" y="4322111"/>
            <a:ext cx="2448217" cy="637516"/>
          </a:xfrm>
        </p:spPr>
        <p:txBody>
          <a:bodyPr>
            <a:normAutofit/>
          </a:bodyPr>
          <a:lstStyle>
            <a:lvl1pPr marL="0" indent="0">
              <a:lnSpc>
                <a:spcPts val="1560"/>
              </a:lnSpc>
              <a:spcAft>
                <a:spcPts val="450"/>
              </a:spcAft>
              <a:buNone/>
              <a:defRPr sz="1425" b="0" i="0" spc="15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1920"/>
              </a:lnSpc>
              <a:spcAft>
                <a:spcPts val="2250"/>
              </a:spcAft>
              <a:buNone/>
              <a:defRPr sz="120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BDDCAA5-3319-C040-BFFB-ADF215D5ED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18829" y="5410617"/>
            <a:ext cx="2448217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298673-6250-6849-B432-ACB23518F8F6}"/>
              </a:ext>
            </a:extLst>
          </p:cNvPr>
          <p:cNvCxnSpPr>
            <a:cxnSpLocks/>
          </p:cNvCxnSpPr>
          <p:nvPr userDrawn="1"/>
        </p:nvCxnSpPr>
        <p:spPr>
          <a:xfrm>
            <a:off x="6274667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4F599E31-A365-F741-A926-CB7017ED3A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59800" y="4322111"/>
            <a:ext cx="2441600" cy="637516"/>
          </a:xfrm>
        </p:spPr>
        <p:txBody>
          <a:bodyPr>
            <a:normAutofit/>
          </a:bodyPr>
          <a:lstStyle>
            <a:lvl1pPr marL="0" indent="0">
              <a:lnSpc>
                <a:spcPts val="1560"/>
              </a:lnSpc>
              <a:spcAft>
                <a:spcPts val="450"/>
              </a:spcAft>
              <a:buNone/>
              <a:defRPr sz="1425" b="0" i="0" spc="15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1920"/>
              </a:lnSpc>
              <a:spcAft>
                <a:spcPts val="2250"/>
              </a:spcAft>
              <a:buNone/>
              <a:defRPr sz="120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099DFBD-C7C2-7449-9C89-5A395AABB6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66555" y="5410617"/>
            <a:ext cx="2441600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C4D0F4D-D0DE-744B-AAD8-365D2BD236B5}"/>
              </a:ext>
            </a:extLst>
          </p:cNvPr>
          <p:cNvCxnSpPr>
            <a:cxnSpLocks/>
          </p:cNvCxnSpPr>
          <p:nvPr userDrawn="1"/>
        </p:nvCxnSpPr>
        <p:spPr>
          <a:xfrm>
            <a:off x="8934232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B0AB3A33-6DE0-FE40-BC0A-A5E40B399D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19366" y="4322111"/>
            <a:ext cx="2441599" cy="637516"/>
          </a:xfrm>
        </p:spPr>
        <p:txBody>
          <a:bodyPr>
            <a:normAutofit/>
          </a:bodyPr>
          <a:lstStyle>
            <a:lvl1pPr marL="0" indent="0">
              <a:lnSpc>
                <a:spcPts val="1560"/>
              </a:lnSpc>
              <a:spcAft>
                <a:spcPts val="450"/>
              </a:spcAft>
              <a:buNone/>
              <a:defRPr sz="1425" b="0" i="0" spc="15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1920"/>
              </a:lnSpc>
              <a:spcAft>
                <a:spcPts val="2250"/>
              </a:spcAft>
              <a:buNone/>
              <a:defRPr sz="120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FED643A2-BCA0-7540-804E-B6DA86A016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6121" y="5410617"/>
            <a:ext cx="2441599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22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–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37EE71B-BCDF-504B-BD0A-CAECDA9F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18212A1-A066-ED40-BFDC-1A61899F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98065" y="1880822"/>
            <a:ext cx="2328131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CAD3132-5F1D-6C4A-8FC0-09F05452522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931935" y="1880822"/>
            <a:ext cx="2328131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C3DCC55-8684-4549-A39D-4B638EA36A7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585683" y="1880822"/>
            <a:ext cx="2328131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1EF8E5-16B2-274C-BA2E-3D244D6E291F}"/>
              </a:ext>
            </a:extLst>
          </p:cNvPr>
          <p:cNvCxnSpPr>
            <a:cxnSpLocks/>
          </p:cNvCxnSpPr>
          <p:nvPr userDrawn="1"/>
        </p:nvCxnSpPr>
        <p:spPr>
          <a:xfrm>
            <a:off x="2310483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0EF40DE-226F-C74C-88E8-D6D7EFA5B7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95615" y="4322111"/>
            <a:ext cx="2430581" cy="637516"/>
          </a:xfrm>
        </p:spPr>
        <p:txBody>
          <a:bodyPr>
            <a:normAutofit/>
          </a:bodyPr>
          <a:lstStyle>
            <a:lvl1pPr marL="0" indent="0">
              <a:lnSpc>
                <a:spcPts val="1560"/>
              </a:lnSpc>
              <a:spcAft>
                <a:spcPts val="450"/>
              </a:spcAft>
              <a:buNone/>
              <a:defRPr sz="1425" b="0" i="0" spc="15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1920"/>
              </a:lnSpc>
              <a:spcAft>
                <a:spcPts val="2250"/>
              </a:spcAft>
              <a:buNone/>
              <a:defRPr sz="120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28D0053-CDC1-0845-87D7-1153992D25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2369" y="5410617"/>
            <a:ext cx="2430581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D3BBEC-0440-2C4F-BB98-E6BE9D9165D1}"/>
              </a:ext>
            </a:extLst>
          </p:cNvPr>
          <p:cNvCxnSpPr>
            <a:cxnSpLocks/>
          </p:cNvCxnSpPr>
          <p:nvPr userDrawn="1"/>
        </p:nvCxnSpPr>
        <p:spPr>
          <a:xfrm>
            <a:off x="4939353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2B60E7F-2F32-174A-BFE8-F561B61847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24488" y="4322111"/>
            <a:ext cx="2448217" cy="637516"/>
          </a:xfrm>
        </p:spPr>
        <p:txBody>
          <a:bodyPr>
            <a:normAutofit/>
          </a:bodyPr>
          <a:lstStyle>
            <a:lvl1pPr marL="0" indent="0">
              <a:lnSpc>
                <a:spcPts val="1560"/>
              </a:lnSpc>
              <a:spcAft>
                <a:spcPts val="450"/>
              </a:spcAft>
              <a:buNone/>
              <a:defRPr sz="1425" b="0" i="0" spc="15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1920"/>
              </a:lnSpc>
              <a:spcAft>
                <a:spcPts val="2250"/>
              </a:spcAft>
              <a:buNone/>
              <a:defRPr sz="120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BDDCAA5-3319-C040-BFFB-ADF215D5ED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1242" y="5410617"/>
            <a:ext cx="2448217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298673-6250-6849-B432-ACB23518F8F6}"/>
              </a:ext>
            </a:extLst>
          </p:cNvPr>
          <p:cNvCxnSpPr>
            <a:cxnSpLocks/>
          </p:cNvCxnSpPr>
          <p:nvPr userDrawn="1"/>
        </p:nvCxnSpPr>
        <p:spPr>
          <a:xfrm>
            <a:off x="7587080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4F599E31-A365-F741-A926-CB7017ED3A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2213" y="4322111"/>
            <a:ext cx="2441600" cy="637516"/>
          </a:xfrm>
        </p:spPr>
        <p:txBody>
          <a:bodyPr>
            <a:normAutofit/>
          </a:bodyPr>
          <a:lstStyle>
            <a:lvl1pPr marL="0" indent="0">
              <a:lnSpc>
                <a:spcPts val="1560"/>
              </a:lnSpc>
              <a:spcAft>
                <a:spcPts val="450"/>
              </a:spcAft>
              <a:buNone/>
              <a:defRPr sz="1425" b="0" i="0" spc="15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1920"/>
              </a:lnSpc>
              <a:spcAft>
                <a:spcPts val="2250"/>
              </a:spcAft>
              <a:buNone/>
              <a:defRPr sz="120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099DFBD-C7C2-7449-9C89-5A395AABB6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78968" y="5410617"/>
            <a:ext cx="2441600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02107EC-A8C0-9A45-8A38-CA1F59705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548941"/>
            <a:ext cx="10421279" cy="78293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Headshot Headline</a:t>
            </a:r>
          </a:p>
        </p:txBody>
      </p:sp>
    </p:spTree>
    <p:extLst>
      <p:ext uri="{BB962C8B-B14F-4D97-AF65-F5344CB8AC3E}">
        <p14:creationId xmlns:p14="http://schemas.microsoft.com/office/powerpoint/2010/main" val="13900785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–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37EE71B-BCDF-504B-BD0A-CAECDA9F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18212A1-A066-ED40-BFDC-1A61899F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67869" y="2084289"/>
            <a:ext cx="2328131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CAD3132-5F1D-6C4A-8FC0-09F05452522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401739" y="2084289"/>
            <a:ext cx="2328131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1EF8E5-16B2-274C-BA2E-3D244D6E291F}"/>
              </a:ext>
            </a:extLst>
          </p:cNvPr>
          <p:cNvCxnSpPr>
            <a:cxnSpLocks/>
          </p:cNvCxnSpPr>
          <p:nvPr userDrawn="1"/>
        </p:nvCxnSpPr>
        <p:spPr>
          <a:xfrm>
            <a:off x="3780287" y="5384252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0EF40DE-226F-C74C-88E8-D6D7EFA5B7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5419" y="4525578"/>
            <a:ext cx="2430581" cy="637516"/>
          </a:xfrm>
        </p:spPr>
        <p:txBody>
          <a:bodyPr>
            <a:normAutofit/>
          </a:bodyPr>
          <a:lstStyle>
            <a:lvl1pPr marL="0" indent="0">
              <a:lnSpc>
                <a:spcPts val="1560"/>
              </a:lnSpc>
              <a:spcAft>
                <a:spcPts val="450"/>
              </a:spcAft>
              <a:buNone/>
              <a:defRPr sz="1425" b="0" i="0" spc="15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1920"/>
              </a:lnSpc>
              <a:spcAft>
                <a:spcPts val="2250"/>
              </a:spcAft>
              <a:buNone/>
              <a:defRPr sz="120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28D0053-CDC1-0845-87D7-1153992D25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2174" y="5614084"/>
            <a:ext cx="2430581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D3BBEC-0440-2C4F-BB98-E6BE9D9165D1}"/>
              </a:ext>
            </a:extLst>
          </p:cNvPr>
          <p:cNvCxnSpPr>
            <a:cxnSpLocks/>
          </p:cNvCxnSpPr>
          <p:nvPr userDrawn="1"/>
        </p:nvCxnSpPr>
        <p:spPr>
          <a:xfrm>
            <a:off x="6409159" y="5384252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2B60E7F-2F32-174A-BFE8-F561B61847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4292" y="4525578"/>
            <a:ext cx="2448217" cy="637516"/>
          </a:xfrm>
        </p:spPr>
        <p:txBody>
          <a:bodyPr>
            <a:normAutofit/>
          </a:bodyPr>
          <a:lstStyle>
            <a:lvl1pPr marL="0" indent="0">
              <a:lnSpc>
                <a:spcPts val="1560"/>
              </a:lnSpc>
              <a:spcAft>
                <a:spcPts val="450"/>
              </a:spcAft>
              <a:buNone/>
              <a:defRPr sz="1425" b="0" i="0" spc="15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1920"/>
              </a:lnSpc>
              <a:spcAft>
                <a:spcPts val="2250"/>
              </a:spcAft>
              <a:buNone/>
              <a:defRPr sz="120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BDDCAA5-3319-C040-BFFB-ADF215D5ED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1046" y="5614084"/>
            <a:ext cx="2448217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BDACFE-34AD-6844-85AC-EAFEBDE23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548941"/>
            <a:ext cx="10421279" cy="78293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Headshot Headline</a:t>
            </a:r>
          </a:p>
        </p:txBody>
      </p:sp>
    </p:spTree>
    <p:extLst>
      <p:ext uri="{BB962C8B-B14F-4D97-AF65-F5344CB8AC3E}">
        <p14:creationId xmlns:p14="http://schemas.microsoft.com/office/powerpoint/2010/main" val="950619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95364" y="2910878"/>
            <a:ext cx="0" cy="330867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25AA2-0F85-4B4F-A165-AA28B734E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856" y="3456250"/>
            <a:ext cx="1813875" cy="3308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500" b="1" i="0" spc="15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ct val="125000"/>
              </a:lnSpc>
              <a:spcAft>
                <a:spcPts val="2250"/>
              </a:spcAft>
              <a:buNone/>
              <a:defRPr sz="105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Date XX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37EE71B-BCDF-504B-BD0A-CAECDA9F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8D335-3AD5-3A43-8D45-D27D0E283BBF}"/>
              </a:ext>
            </a:extLst>
          </p:cNvPr>
          <p:cNvCxnSpPr>
            <a:cxnSpLocks/>
          </p:cNvCxnSpPr>
          <p:nvPr userDrawn="1"/>
        </p:nvCxnSpPr>
        <p:spPr>
          <a:xfrm>
            <a:off x="0" y="3083165"/>
            <a:ext cx="12268200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646990-7636-D04C-B17F-094E7E16F520}"/>
              </a:ext>
            </a:extLst>
          </p:cNvPr>
          <p:cNvCxnSpPr>
            <a:cxnSpLocks/>
          </p:cNvCxnSpPr>
          <p:nvPr userDrawn="1"/>
        </p:nvCxnSpPr>
        <p:spPr>
          <a:xfrm>
            <a:off x="3181989" y="2910878"/>
            <a:ext cx="0" cy="330867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A7144D-DFA0-AD4D-9941-C2F53E7CCFE6}"/>
              </a:ext>
            </a:extLst>
          </p:cNvPr>
          <p:cNvCxnSpPr>
            <a:cxnSpLocks/>
          </p:cNvCxnSpPr>
          <p:nvPr userDrawn="1"/>
        </p:nvCxnSpPr>
        <p:spPr>
          <a:xfrm>
            <a:off x="5363663" y="2910878"/>
            <a:ext cx="0" cy="330867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1E5FC7-C544-2D46-80A6-9B7B9EA99472}"/>
              </a:ext>
            </a:extLst>
          </p:cNvPr>
          <p:cNvCxnSpPr>
            <a:cxnSpLocks/>
          </p:cNvCxnSpPr>
          <p:nvPr userDrawn="1"/>
        </p:nvCxnSpPr>
        <p:spPr>
          <a:xfrm>
            <a:off x="7548404" y="2910878"/>
            <a:ext cx="0" cy="330867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0F210A-5690-7B45-9C46-99D66D2915AB}"/>
              </a:ext>
            </a:extLst>
          </p:cNvPr>
          <p:cNvCxnSpPr>
            <a:cxnSpLocks/>
          </p:cNvCxnSpPr>
          <p:nvPr userDrawn="1"/>
        </p:nvCxnSpPr>
        <p:spPr>
          <a:xfrm>
            <a:off x="9733145" y="2910878"/>
            <a:ext cx="0" cy="330867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B2CE2FA-ECE4-6B4D-AB31-7C912CD3A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856" y="3914387"/>
            <a:ext cx="1813875" cy="1944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949FF1A-293D-2249-BAE0-5CF29CBC9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5495" y="3456250"/>
            <a:ext cx="1813875" cy="3308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500" b="1" i="0" spc="15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ct val="125000"/>
              </a:lnSpc>
              <a:spcAft>
                <a:spcPts val="2250"/>
              </a:spcAft>
              <a:buNone/>
              <a:defRPr sz="105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Date XX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2B0E0BA1-60DA-AE47-BF3F-17616BE64F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35495" y="3914387"/>
            <a:ext cx="1813875" cy="1944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1114B0A-150D-804B-AADF-E7CD13A641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98832" y="3456250"/>
            <a:ext cx="1813875" cy="3308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500" b="1" i="0" spc="15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ct val="125000"/>
              </a:lnSpc>
              <a:spcAft>
                <a:spcPts val="2250"/>
              </a:spcAft>
              <a:buNone/>
              <a:defRPr sz="105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Date XX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4D36615-EA22-6048-9728-FF263CC14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832" y="3914387"/>
            <a:ext cx="1813875" cy="1944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3817C40-BC42-4646-8542-DB18B732F6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6773" y="3456250"/>
            <a:ext cx="1813875" cy="3308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500" b="1" i="0" spc="15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ct val="125000"/>
              </a:lnSpc>
              <a:spcAft>
                <a:spcPts val="2250"/>
              </a:spcAft>
              <a:buNone/>
              <a:defRPr sz="105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Date XX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1230A9F-B88C-0B42-87C7-1F8D962C65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773" y="3914387"/>
            <a:ext cx="1813875" cy="1944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5952E93-D2FE-C94B-9CA5-E384731F69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2412" y="3456250"/>
            <a:ext cx="1813875" cy="3308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500" b="1" i="0" spc="15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ct val="125000"/>
              </a:lnSpc>
              <a:spcAft>
                <a:spcPts val="2250"/>
              </a:spcAft>
              <a:buNone/>
              <a:defRPr sz="1050" spc="15" baseline="0"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 dirty="0"/>
              <a:t>Date XX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38B61107-779C-B240-8577-3A7B8F60DA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92412" y="3914387"/>
            <a:ext cx="1813875" cy="1944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0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D0467E-6235-AF47-9302-EA5B04C81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548941"/>
            <a:ext cx="10421279" cy="78293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Timeline Headline</a:t>
            </a:r>
          </a:p>
        </p:txBody>
      </p:sp>
    </p:spTree>
    <p:extLst>
      <p:ext uri="{BB962C8B-B14F-4D97-AF65-F5344CB8AC3E}">
        <p14:creationId xmlns:p14="http://schemas.microsoft.com/office/powerpoint/2010/main" val="1004003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w/ B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10539"/>
            <a:ext cx="5223843" cy="1343774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3032899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564487F-C9D7-AC4E-B821-C560B0CC6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45830" y="-20"/>
            <a:ext cx="4746172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EAAF6A-759B-FC4C-8591-1A0743B55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6487C21-211E-CC42-B4F6-90F1DDAAA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3292453"/>
            <a:ext cx="5225432" cy="26480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3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FCB6EC6-F459-1641-B8B7-A71A488B4F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568" y="2364171"/>
            <a:ext cx="5225432" cy="399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3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37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AA21-697A-4EC4-B972-0489DFACD47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B13-284A-4B9E-906E-D798C385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461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F70270E-990B-E44D-9580-4D5011E6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7D4782-25F9-5E45-A5AE-E8C19107F6DB}"/>
              </a:ext>
            </a:extLst>
          </p:cNvPr>
          <p:cNvSpPr/>
          <p:nvPr userDrawn="1"/>
        </p:nvSpPr>
        <p:spPr>
          <a:xfrm>
            <a:off x="872157" y="2832573"/>
            <a:ext cx="2827776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spc="-113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4EE1D1-C0F4-FA44-953B-ABD88888D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58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4666C9-3E7F-A242-8478-94A6B3B75657}"/>
              </a:ext>
            </a:extLst>
          </p:cNvPr>
          <p:cNvSpPr/>
          <p:nvPr userDrawn="1"/>
        </p:nvSpPr>
        <p:spPr>
          <a:xfrm>
            <a:off x="3983347" y="2832573"/>
            <a:ext cx="2734644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spc="-113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WORD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BEA8EB3-74A3-FB4C-B468-D81139A6CA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3347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EF3BF-F90F-6047-BB99-3FF2C074A0DB}"/>
              </a:ext>
            </a:extLst>
          </p:cNvPr>
          <p:cNvSpPr/>
          <p:nvPr userDrawn="1"/>
        </p:nvSpPr>
        <p:spPr>
          <a:xfrm>
            <a:off x="7072235" y="2832573"/>
            <a:ext cx="2734644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spc="-113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XXX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8BA1BDB-F47B-1C4D-B459-D573C32895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235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1"/>
                </a:solidFill>
                <a:effectLst/>
                <a:latin typeface="Helvetica Ligh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9EDF93-2A4E-3D4A-89E1-919AC7EDD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5"/>
            <a:ext cx="5845835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352B10-B195-8B48-A987-5FA8D2F958B0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0091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Page 1 –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F70270E-990B-E44D-9580-4D5011E6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A03ECA-655F-C84C-889A-6B70ADD0B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5845835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Large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05DCB8-7C2C-0947-80E9-7E432925491F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42B5E-96BB-804A-97C4-7BF05FF30BDF}"/>
              </a:ext>
            </a:extLst>
          </p:cNvPr>
          <p:cNvSpPr/>
          <p:nvPr userDrawn="1"/>
        </p:nvSpPr>
        <p:spPr>
          <a:xfrm>
            <a:off x="872157" y="2832573"/>
            <a:ext cx="2827776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spc="-113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5CF48BB-ED07-6241-A8DB-2C523218F6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58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F82445-F9F4-0248-BDF5-3A22E2861C78}"/>
              </a:ext>
            </a:extLst>
          </p:cNvPr>
          <p:cNvSpPr/>
          <p:nvPr userDrawn="1"/>
        </p:nvSpPr>
        <p:spPr>
          <a:xfrm>
            <a:off x="3983347" y="2832573"/>
            <a:ext cx="2734644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spc="-113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WORD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3489887-9EBD-1342-B1A7-B584F5C7D9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3347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CCD922-AD1B-B344-8FEB-D2AFE2536990}"/>
              </a:ext>
            </a:extLst>
          </p:cNvPr>
          <p:cNvSpPr/>
          <p:nvPr userDrawn="1"/>
        </p:nvSpPr>
        <p:spPr>
          <a:xfrm>
            <a:off x="7072235" y="2832573"/>
            <a:ext cx="2734644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spc="-113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0EDF0A8-4633-5F43-BBD5-3AFB984D2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235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1"/>
                </a:solidFill>
                <a:effectLst/>
                <a:latin typeface="Helvetica Ligh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19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D59E592-AE5B-7F43-97A5-9C03B8BAF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45830" y="-20"/>
            <a:ext cx="4746172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F70270E-990B-E44D-9580-4D5011E6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7D4782-25F9-5E45-A5AE-E8C19107F6DB}"/>
              </a:ext>
            </a:extLst>
          </p:cNvPr>
          <p:cNvSpPr/>
          <p:nvPr userDrawn="1"/>
        </p:nvSpPr>
        <p:spPr>
          <a:xfrm>
            <a:off x="872157" y="2832573"/>
            <a:ext cx="2827776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4EE1D1-C0F4-FA44-953B-ABD88888D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58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4666C9-3E7F-A242-8478-94A6B3B75657}"/>
              </a:ext>
            </a:extLst>
          </p:cNvPr>
          <p:cNvSpPr/>
          <p:nvPr userDrawn="1"/>
        </p:nvSpPr>
        <p:spPr>
          <a:xfrm>
            <a:off x="3983347" y="2832573"/>
            <a:ext cx="2734644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spc="-113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WORD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BEA8EB3-74A3-FB4C-B468-D81139A6CA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3347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565C200-0824-E141-A958-CC43574E5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5"/>
            <a:ext cx="5845835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F54A47-5BF4-8546-9B66-E44667B02D2C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839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Page 2 –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D59E592-AE5B-7F43-97A5-9C03B8BAF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45830" y="-20"/>
            <a:ext cx="4746172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F70270E-990B-E44D-9580-4D5011E6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7B9777-C21C-AB40-8703-B7D9FA6DC2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5845835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Large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4FCDA4-F3A1-2847-9E58-DBD669760588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437819-4A0A-E442-8802-A7B740CB0106}"/>
              </a:ext>
            </a:extLst>
          </p:cNvPr>
          <p:cNvSpPr/>
          <p:nvPr userDrawn="1"/>
        </p:nvSpPr>
        <p:spPr>
          <a:xfrm>
            <a:off x="872157" y="2832573"/>
            <a:ext cx="2827776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F8FF778-FF9D-6143-A75F-C8CFA49D6A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58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7F1E25-2BFC-784F-98DC-DCF503440017}"/>
              </a:ext>
            </a:extLst>
          </p:cNvPr>
          <p:cNvSpPr/>
          <p:nvPr userDrawn="1"/>
        </p:nvSpPr>
        <p:spPr>
          <a:xfrm>
            <a:off x="3983347" y="2832573"/>
            <a:ext cx="2734644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spc="-113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WORD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C7268C0-C5F5-BB4C-B5C3-B58656F3A4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3347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0927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Pa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463FC7-648E-5042-9007-74F8D2B22A77}"/>
              </a:ext>
            </a:extLst>
          </p:cNvPr>
          <p:cNvSpPr/>
          <p:nvPr userDrawn="1"/>
        </p:nvSpPr>
        <p:spPr>
          <a:xfrm>
            <a:off x="8229600" y="-44605"/>
            <a:ext cx="3962400" cy="6947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58813A-E9A2-514C-B52B-F361ECE2C647}"/>
              </a:ext>
            </a:extLst>
          </p:cNvPr>
          <p:cNvSpPr/>
          <p:nvPr userDrawn="1"/>
        </p:nvSpPr>
        <p:spPr>
          <a:xfrm>
            <a:off x="8866649" y="1054448"/>
            <a:ext cx="2827776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6D0D6BE-4D4D-0E42-810C-A5F77BB06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6650" y="2041650"/>
            <a:ext cx="2734644" cy="1222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</a:t>
            </a:r>
            <a:r>
              <a:rPr lang="en-US" dirty="0" err="1">
                <a:effectLst/>
                <a:latin typeface="Helvetica" pitchFamily="2" charset="0"/>
              </a:rPr>
              <a:t>ier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20AE0-8591-2F45-98AB-38BF70B71B9D}"/>
              </a:ext>
            </a:extLst>
          </p:cNvPr>
          <p:cNvSpPr/>
          <p:nvPr userDrawn="1"/>
        </p:nvSpPr>
        <p:spPr>
          <a:xfrm>
            <a:off x="8866649" y="3492848"/>
            <a:ext cx="2827776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356097A-E226-8642-8115-426F3A7BAC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66650" y="4480051"/>
            <a:ext cx="2734644" cy="1582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</a:t>
            </a:r>
            <a:r>
              <a:rPr lang="en-US" dirty="0" err="1">
                <a:effectLst/>
                <a:latin typeface="Helvetica" pitchFamily="2" charset="0"/>
              </a:rPr>
              <a:t>ier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A88920-10ED-D444-9471-D2C7EBC8C8D6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A6489D42-298C-B341-A02C-EC1D973713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0569" y="2159427"/>
            <a:ext cx="6281345" cy="37623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87AE976-6945-004F-8C3A-A9CD5D29A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5"/>
            <a:ext cx="6279755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</a:t>
            </a:r>
          </a:p>
        </p:txBody>
      </p:sp>
    </p:spTree>
    <p:extLst>
      <p:ext uri="{BB962C8B-B14F-4D97-AF65-F5344CB8AC3E}">
        <p14:creationId xmlns:p14="http://schemas.microsoft.com/office/powerpoint/2010/main" val="8793014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Page 3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463FC7-648E-5042-9007-74F8D2B22A77}"/>
              </a:ext>
            </a:extLst>
          </p:cNvPr>
          <p:cNvSpPr/>
          <p:nvPr userDrawn="1"/>
        </p:nvSpPr>
        <p:spPr>
          <a:xfrm>
            <a:off x="8229600" y="-44605"/>
            <a:ext cx="3962400" cy="6947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51D116D-A7A7-0346-B808-83A4710E9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8" y="2850452"/>
            <a:ext cx="6281347" cy="32116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58813A-E9A2-514C-B52B-F361ECE2C647}"/>
              </a:ext>
            </a:extLst>
          </p:cNvPr>
          <p:cNvSpPr/>
          <p:nvPr userDrawn="1"/>
        </p:nvSpPr>
        <p:spPr>
          <a:xfrm>
            <a:off x="8866649" y="1054448"/>
            <a:ext cx="2827776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6D0D6BE-4D4D-0E42-810C-A5F77BB06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6650" y="2041650"/>
            <a:ext cx="2734644" cy="1222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</a:t>
            </a:r>
            <a:r>
              <a:rPr lang="en-US" dirty="0" err="1">
                <a:effectLst/>
                <a:latin typeface="Helvetica" pitchFamily="2" charset="0"/>
              </a:rPr>
              <a:t>ier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20AE0-8591-2F45-98AB-38BF70B71B9D}"/>
              </a:ext>
            </a:extLst>
          </p:cNvPr>
          <p:cNvSpPr/>
          <p:nvPr userDrawn="1"/>
        </p:nvSpPr>
        <p:spPr>
          <a:xfrm>
            <a:off x="8866649" y="3492848"/>
            <a:ext cx="2827776" cy="7848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4500" b="1" i="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356097A-E226-8642-8115-426F3A7BAC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66650" y="4480051"/>
            <a:ext cx="2734644" cy="1582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125" b="0" i="0" spc="53" baseline="0" smtClean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</a:t>
            </a:r>
            <a:r>
              <a:rPr lang="en-US" dirty="0" err="1">
                <a:effectLst/>
                <a:latin typeface="Helvetica" pitchFamily="2" charset="0"/>
              </a:rPr>
              <a:t>ier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6374E30-B47D-F046-A146-61295A475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748008"/>
            <a:ext cx="6279757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7B57ED-3EE2-A34C-924F-1433A57BC065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5881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–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463FC7-648E-5042-9007-74F8D2B22A77}"/>
              </a:ext>
            </a:extLst>
          </p:cNvPr>
          <p:cNvSpPr/>
          <p:nvPr userDrawn="1"/>
        </p:nvSpPr>
        <p:spPr>
          <a:xfrm>
            <a:off x="5238428" y="-55756"/>
            <a:ext cx="6953573" cy="6947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C474FB-E494-EC4C-8554-2696D563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92053" y="600591"/>
            <a:ext cx="2742347" cy="16527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EF7FEC6-CE3D-8E42-8D2D-9CDE25F9E85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874888" y="600591"/>
            <a:ext cx="2742347" cy="16527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13DDE65-1A64-CA41-B23B-0CAB86B09DC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792053" y="2606372"/>
            <a:ext cx="2742347" cy="16527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ED70936-9F9B-E449-AD7A-16321CE496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874888" y="2606372"/>
            <a:ext cx="2742347" cy="16527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E92C6D2-CE59-644E-B59D-436AA47F8C2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792053" y="4592488"/>
            <a:ext cx="2742347" cy="16527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1B4B2C2-3F30-9F48-A824-5C0D6C65A2B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874888" y="4592488"/>
            <a:ext cx="2742347" cy="16527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5DCA20-5FED-2242-A6A4-947FED3BB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9" y="748008"/>
            <a:ext cx="3580100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Logo Headline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AD30D6-707F-0947-8763-F8D7006001FF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9910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–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463FC7-648E-5042-9007-74F8D2B22A77}"/>
              </a:ext>
            </a:extLst>
          </p:cNvPr>
          <p:cNvSpPr/>
          <p:nvPr userDrawn="1"/>
        </p:nvSpPr>
        <p:spPr>
          <a:xfrm>
            <a:off x="4330702" y="-55756"/>
            <a:ext cx="7861300" cy="6947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C474FB-E494-EC4C-8554-2696D563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70602" y="620388"/>
            <a:ext cx="2124167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EF7FEC6-CE3D-8E42-8D2D-9CDE25F9E85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623334" y="620388"/>
            <a:ext cx="2124167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13DDE65-1A64-CA41-B23B-0CAB86B09DC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170602" y="2606372"/>
            <a:ext cx="2124167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ED70936-9F9B-E449-AD7A-16321CE496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623334" y="2606372"/>
            <a:ext cx="2124167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E92C6D2-CE59-644E-B59D-436AA47F8C2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170602" y="4567126"/>
            <a:ext cx="2124167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1B4B2C2-3F30-9F48-A824-5C0D6C65A2B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23334" y="4567126"/>
            <a:ext cx="2124167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D7FA928-B7C5-2247-A909-703CB878AB5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717869" y="620388"/>
            <a:ext cx="2124167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z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DCE9118-3436-604E-81AF-DD78138579C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717869" y="2606372"/>
            <a:ext cx="2124167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AE4B681-C2D3-AD4A-BF30-E51C44B4CDB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717869" y="4567126"/>
            <a:ext cx="2124167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6FC8D81-5A8D-3C4E-915D-36449F721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3014043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Logo Headline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6E1900-FAE0-A645-B5BA-A21866A5BC76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568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– 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463FC7-648E-5042-9007-74F8D2B22A77}"/>
              </a:ext>
            </a:extLst>
          </p:cNvPr>
          <p:cNvSpPr/>
          <p:nvPr userDrawn="1"/>
        </p:nvSpPr>
        <p:spPr>
          <a:xfrm>
            <a:off x="4330701" y="-31423"/>
            <a:ext cx="7861300" cy="6947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C474FB-E494-EC4C-8554-2696D563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01159" y="606320"/>
            <a:ext cx="1564408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EF7FEC6-CE3D-8E42-8D2D-9CDE25F9E85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0294799" y="606320"/>
            <a:ext cx="1564408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13DDE65-1A64-CA41-B23B-0CAB86B09DC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405847" y="2592304"/>
            <a:ext cx="1555031" cy="16527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ED70936-9F9B-E449-AD7A-16321CE496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0294801" y="2592304"/>
            <a:ext cx="1564407" cy="16527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E92C6D2-CE59-644E-B59D-436AA47F8C2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401159" y="4578290"/>
            <a:ext cx="1559719" cy="162746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1B4B2C2-3F30-9F48-A824-5C0D6C65A2B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0294801" y="4578290"/>
            <a:ext cx="1559719" cy="162746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z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28A1020-FEB8-5B45-B0A8-B8454789CBD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512207" y="606320"/>
            <a:ext cx="1564408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9E03512E-9D4F-694F-ACC0-58B618A38A3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516895" y="2592304"/>
            <a:ext cx="1559719" cy="16527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EF8EFE55-CCAE-A946-BAE7-F720756E243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512207" y="4578290"/>
            <a:ext cx="1559719" cy="162746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A8534437-A11B-4B46-840B-6CA99CB0C99A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657384" y="606320"/>
            <a:ext cx="1564408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41699C9F-4C71-C748-BE9C-9BFFB920D28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657385" y="2592304"/>
            <a:ext cx="1549795" cy="16527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E283944B-875B-8A42-9D84-F4DDBA39D35F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4657385" y="4578290"/>
            <a:ext cx="1549795" cy="162746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6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7A1AE8-6C38-B04E-B8BE-02DB47C0904C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7FF26DDE-5752-9A4C-949C-00408B83DB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3014043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Logo Headline</a:t>
            </a:r>
          </a:p>
        </p:txBody>
      </p:sp>
    </p:spTree>
    <p:extLst>
      <p:ext uri="{BB962C8B-B14F-4D97-AF65-F5344CB8AC3E}">
        <p14:creationId xmlns:p14="http://schemas.microsoft.com/office/powerpoint/2010/main" val="39813162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,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52C412-560E-BC43-98BD-823F6D06D54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80275735"/>
              </p:ext>
            </p:extLst>
          </p:nvPr>
        </p:nvGraphicFramePr>
        <p:xfrm>
          <a:off x="7041255" y="882852"/>
          <a:ext cx="4588044" cy="458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F1B632C-0427-F04B-8C32-D4CF4BEA87B8}"/>
              </a:ext>
            </a:extLst>
          </p:cNvPr>
          <p:cNvSpPr/>
          <p:nvPr userDrawn="1"/>
        </p:nvSpPr>
        <p:spPr>
          <a:xfrm>
            <a:off x="9445250" y="2737880"/>
            <a:ext cx="1620815" cy="6001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/>
            <a:r>
              <a:rPr lang="en-US" sz="3300" b="0" i="0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0EF1A-B0B0-C84B-A674-50644D30A210}"/>
              </a:ext>
            </a:extLst>
          </p:cNvPr>
          <p:cNvSpPr/>
          <p:nvPr userDrawn="1"/>
        </p:nvSpPr>
        <p:spPr>
          <a:xfrm>
            <a:off x="7456595" y="2737880"/>
            <a:ext cx="1620815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/>
            <a:r>
              <a:rPr lang="en-US" sz="3000" b="0" i="0" dirty="0">
                <a:solidFill>
                  <a:srgbClr val="00543C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D79E44-63C3-374B-8168-5D3B085AEC6D}"/>
              </a:ext>
            </a:extLst>
          </p:cNvPr>
          <p:cNvSpPr/>
          <p:nvPr userDrawn="1"/>
        </p:nvSpPr>
        <p:spPr>
          <a:xfrm>
            <a:off x="7913770" y="1608131"/>
            <a:ext cx="1620815" cy="4154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/>
            <a:r>
              <a:rPr lang="en-US" sz="2100" b="0" i="0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75969D-7212-1447-8C66-DDC6791B8911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120966D-97E9-854E-9F5E-A98EA34430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568" y="2159427"/>
            <a:ext cx="4821072" cy="3762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60C6591-475D-8D44-903E-7EF77063F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5"/>
            <a:ext cx="4819483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Graph Headline</a:t>
            </a:r>
          </a:p>
        </p:txBody>
      </p:sp>
    </p:spTree>
    <p:extLst>
      <p:ext uri="{BB962C8B-B14F-4D97-AF65-F5344CB8AC3E}">
        <p14:creationId xmlns:p14="http://schemas.microsoft.com/office/powerpoint/2010/main" val="3261654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AA21-697A-4EC4-B972-0489DFACD47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B13-284A-4B9E-906E-D798C385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045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, Pie Chart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52C412-560E-BC43-98BD-823F6D06D54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86943108"/>
              </p:ext>
            </p:extLst>
          </p:nvPr>
        </p:nvGraphicFramePr>
        <p:xfrm>
          <a:off x="7041255" y="882852"/>
          <a:ext cx="4588044" cy="458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F1B632C-0427-F04B-8C32-D4CF4BEA87B8}"/>
              </a:ext>
            </a:extLst>
          </p:cNvPr>
          <p:cNvSpPr/>
          <p:nvPr userDrawn="1"/>
        </p:nvSpPr>
        <p:spPr>
          <a:xfrm>
            <a:off x="9445250" y="2737880"/>
            <a:ext cx="1620815" cy="60016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/>
            <a:r>
              <a:rPr lang="en-US" sz="3300" b="0" i="0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0EF1A-B0B0-C84B-A674-50644D30A210}"/>
              </a:ext>
            </a:extLst>
          </p:cNvPr>
          <p:cNvSpPr/>
          <p:nvPr userDrawn="1"/>
        </p:nvSpPr>
        <p:spPr>
          <a:xfrm>
            <a:off x="7456595" y="2737880"/>
            <a:ext cx="1620815" cy="5539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/>
            <a:r>
              <a:rPr lang="en-US" sz="3000" b="0" i="0" dirty="0">
                <a:solidFill>
                  <a:srgbClr val="00543C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D79E44-63C3-374B-8168-5D3B085AEC6D}"/>
              </a:ext>
            </a:extLst>
          </p:cNvPr>
          <p:cNvSpPr/>
          <p:nvPr userDrawn="1"/>
        </p:nvSpPr>
        <p:spPr>
          <a:xfrm>
            <a:off x="7913770" y="1608131"/>
            <a:ext cx="1620815" cy="41549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/>
            <a:r>
              <a:rPr lang="en-US" sz="2100" b="0" i="0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8EFD67-0CD5-0949-84AE-F88C07C59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9" y="748008"/>
            <a:ext cx="4342100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Graph Headline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286AB78-FB5A-AD44-A508-72627B341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70" y="2850452"/>
            <a:ext cx="4342100" cy="307137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1A40B-C7F6-FC46-A0F4-50A8FE271B61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763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,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5C6C290-A70E-844B-9B76-010F4170659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49816164"/>
              </p:ext>
            </p:extLst>
          </p:nvPr>
        </p:nvGraphicFramePr>
        <p:xfrm>
          <a:off x="6854676" y="1594678"/>
          <a:ext cx="4516627" cy="366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657937-9E32-2541-93D8-E823693059BB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8FA8F08-A43F-F14A-A652-BBF610559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568" y="2159427"/>
            <a:ext cx="4821072" cy="3762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638019C-75B7-5B4A-8BF9-EA9639E25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5"/>
            <a:ext cx="4819483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Graph Headline</a:t>
            </a:r>
          </a:p>
        </p:txBody>
      </p:sp>
    </p:spTree>
    <p:extLst>
      <p:ext uri="{BB962C8B-B14F-4D97-AF65-F5344CB8AC3E}">
        <p14:creationId xmlns:p14="http://schemas.microsoft.com/office/powerpoint/2010/main" val="106267796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, Bar Chart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5C6C290-A70E-844B-9B76-010F4170659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10892181"/>
              </p:ext>
            </p:extLst>
          </p:nvPr>
        </p:nvGraphicFramePr>
        <p:xfrm>
          <a:off x="6854676" y="1594678"/>
          <a:ext cx="4516627" cy="366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04F9A35-41BE-9843-99AE-EBB4FE052C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9" y="748008"/>
            <a:ext cx="4342100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Graph Headline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1881F22-AFDC-9143-A16C-F1FE5759FF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70" y="2850452"/>
            <a:ext cx="4342100" cy="307137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91D988-3D90-D748-BDD1-658E35F40BAD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72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, Lin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D9C285C-6E99-1442-8F8D-E358A1503C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18861591"/>
              </p:ext>
            </p:extLst>
          </p:nvPr>
        </p:nvGraphicFramePr>
        <p:xfrm>
          <a:off x="6832831" y="1594678"/>
          <a:ext cx="4573551" cy="338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DDCF71-C88C-484E-B992-5BF4AD894A59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341A82-0048-7749-BE04-56F001031E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568" y="2159427"/>
            <a:ext cx="4821072" cy="3762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AB8B5A-2235-EC4F-9B9E-ECE3123B2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5"/>
            <a:ext cx="4819483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Graph Headline</a:t>
            </a:r>
          </a:p>
        </p:txBody>
      </p:sp>
    </p:spTree>
    <p:extLst>
      <p:ext uri="{BB962C8B-B14F-4D97-AF65-F5344CB8AC3E}">
        <p14:creationId xmlns:p14="http://schemas.microsoft.com/office/powerpoint/2010/main" val="2650100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, Line Chart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D9C285C-6E99-1442-8F8D-E358A1503C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26728191"/>
              </p:ext>
            </p:extLst>
          </p:nvPr>
        </p:nvGraphicFramePr>
        <p:xfrm>
          <a:off x="6832831" y="1594678"/>
          <a:ext cx="4573551" cy="338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E1A36428-89C7-004C-9A7E-B2D3CC581A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9" y="748008"/>
            <a:ext cx="4342100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Graph Headline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51EFE7E7-A8D8-8A4B-848E-5E837BAD6B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70" y="2850452"/>
            <a:ext cx="4342100" cy="307137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350" b="0" i="0" spc="53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marL="0" marR="0" lvl="0" indent="0" algn="l" defTabSz="685800" rtl="0" eaLnBrk="1" fontAlgn="auto" latinLnBrk="0" hangingPunct="1">
              <a:lnSpc>
                <a:spcPct val="125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36943BF-0153-2344-BB9D-CF9AFBC935A8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9624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s – Al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795F1F-9B8E-FB4A-80B5-20891A50A70E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638067933"/>
              </p:ext>
            </p:extLst>
          </p:nvPr>
        </p:nvGraphicFramePr>
        <p:xfrm>
          <a:off x="703964" y="3037751"/>
          <a:ext cx="2611272" cy="3100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94E8367-C845-2247-A3F9-90B1494A076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349115250"/>
              </p:ext>
            </p:extLst>
          </p:nvPr>
        </p:nvGraphicFramePr>
        <p:xfrm>
          <a:off x="3671390" y="3399721"/>
          <a:ext cx="3391863" cy="275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1EA3E7AD-6104-7B40-8AB1-3A97E6AD57CC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62661894"/>
              </p:ext>
            </p:extLst>
          </p:nvPr>
        </p:nvGraphicFramePr>
        <p:xfrm>
          <a:off x="7434582" y="3413761"/>
          <a:ext cx="4132580" cy="2755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408D48D3-4F52-1549-9CB3-3BC4CA8E98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ABF1DDF-6609-3747-8D5B-75E9A15AD72C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04D20E82-27C8-FD4D-BB0C-0BEAFBE7BB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5"/>
            <a:ext cx="10695003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Graph Headline</a:t>
            </a:r>
          </a:p>
        </p:txBody>
      </p:sp>
    </p:spTree>
    <p:extLst>
      <p:ext uri="{BB962C8B-B14F-4D97-AF65-F5344CB8AC3E}">
        <p14:creationId xmlns:p14="http://schemas.microsoft.com/office/powerpoint/2010/main" val="27410276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DDCF71-C88C-484E-B992-5BF4AD894A59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DDAB8B5A-2235-EC4F-9B9E-ECE3123B2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843865"/>
            <a:ext cx="10688471" cy="745999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Chart Headline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1E876CB-3EEC-F643-8AAE-12A255CD3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2159" y="2264237"/>
            <a:ext cx="10688471" cy="39079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6337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– 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91E876CB-3EEC-F643-8AAE-12A255CD3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72159" y="2852063"/>
            <a:ext cx="10688471" cy="332013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24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C0C4B54-D3C0-4644-A965-9D730937C9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748008"/>
            <a:ext cx="10688471" cy="1532878"/>
          </a:xfrm>
        </p:spPr>
        <p:txBody>
          <a:bodyPr anchor="b" anchorCtr="0">
            <a:normAutofit/>
          </a:bodyPr>
          <a:lstStyle>
            <a:lvl1pPr>
              <a:lnSpc>
                <a:spcPts val="4050"/>
              </a:lnSpc>
              <a:defRPr sz="3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Chart Headline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A4738B4-6B6F-914A-9EC3-F4BED50FA47F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1837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92CD-3459-D14E-B793-D8C66EA29F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5266" y="1492778"/>
            <a:ext cx="5596132" cy="270284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62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082676-40AA-254A-AA24-D563C1C8F44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155267" y="4784531"/>
            <a:ext cx="5131858" cy="36168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2200" b="0" i="0">
                <a:solidFill>
                  <a:schemeClr val="bg1"/>
                </a:solidFill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June 18, 2020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FF3B5E-4908-D84C-AC66-376E284D36B5}"/>
              </a:ext>
            </a:extLst>
          </p:cNvPr>
          <p:cNvCxnSpPr>
            <a:cxnSpLocks/>
          </p:cNvCxnSpPr>
          <p:nvPr userDrawn="1"/>
        </p:nvCxnSpPr>
        <p:spPr>
          <a:xfrm>
            <a:off x="6257925" y="441280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7847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92CD-3459-D14E-B793-D8C66EA29F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5266" y="1932031"/>
            <a:ext cx="5542748" cy="209016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62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Thank You!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FF3B5E-4908-D84C-AC66-376E284D36B5}"/>
              </a:ext>
            </a:extLst>
          </p:cNvPr>
          <p:cNvCxnSpPr>
            <a:cxnSpLocks/>
          </p:cNvCxnSpPr>
          <p:nvPr userDrawn="1"/>
        </p:nvCxnSpPr>
        <p:spPr>
          <a:xfrm>
            <a:off x="6257925" y="4239381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0495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AA21-697A-4EC4-B972-0489DFACD47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B13-284A-4B9E-906E-D798C385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360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92CD-3459-D14E-B793-D8C66EA29F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5265" y="3189513"/>
            <a:ext cx="5753705" cy="83268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55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FF3B5E-4908-D84C-AC66-376E284D36B5}"/>
              </a:ext>
            </a:extLst>
          </p:cNvPr>
          <p:cNvCxnSpPr>
            <a:cxnSpLocks/>
          </p:cNvCxnSpPr>
          <p:nvPr userDrawn="1"/>
        </p:nvCxnSpPr>
        <p:spPr>
          <a:xfrm>
            <a:off x="6257925" y="4239381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4527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– 2 Lin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492CD-3459-D14E-B793-D8C66EA29F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55266" y="2046543"/>
            <a:ext cx="5405363" cy="197565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55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Section Divider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DFF3B5E-4908-D84C-AC66-376E284D36B5}"/>
              </a:ext>
            </a:extLst>
          </p:cNvPr>
          <p:cNvCxnSpPr>
            <a:cxnSpLocks/>
          </p:cNvCxnSpPr>
          <p:nvPr userDrawn="1"/>
        </p:nvCxnSpPr>
        <p:spPr>
          <a:xfrm>
            <a:off x="6257925" y="4239381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6155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ci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4B6FD4-0BA0-DE40-A28D-35DDE0A00B5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34256" y="3446586"/>
            <a:ext cx="5764095" cy="29430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200000"/>
              </a:lnSpc>
              <a:buFontTx/>
              <a:buNone/>
              <a:defRPr lang="en-US" sz="18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Facebook.com</a:t>
            </a:r>
            <a:r>
              <a:rPr lang="en-US" dirty="0">
                <a:effectLst/>
                <a:latin typeface="Helvetica" pitchFamily="2" charset="0"/>
              </a:rPr>
              <a:t>/</a:t>
            </a:r>
            <a:r>
              <a:rPr lang="en-US" dirty="0" err="1">
                <a:effectLst/>
                <a:latin typeface="Helvetica" pitchFamily="2" charset="0"/>
              </a:rPr>
              <a:t>University.of.San.Francisco</a:t>
            </a:r>
            <a:r>
              <a:rPr lang="en-US" dirty="0">
                <a:effectLst/>
                <a:latin typeface="Open Sans" panose="020B0606030504020204" pitchFamily="34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Instagram.com</a:t>
            </a:r>
            <a:r>
              <a:rPr lang="en-US" dirty="0">
                <a:effectLst/>
                <a:latin typeface="Helvetica" pitchFamily="2" charset="0"/>
              </a:rPr>
              <a:t>/</a:t>
            </a:r>
            <a:r>
              <a:rPr lang="en-US" dirty="0" err="1">
                <a:effectLst/>
                <a:latin typeface="Helvetica" pitchFamily="2" charset="0"/>
              </a:rPr>
              <a:t>usfca</a:t>
            </a:r>
            <a:r>
              <a:rPr lang="en-US" dirty="0">
                <a:effectLst/>
                <a:latin typeface="Open Sans" panose="020B0606030504020204" pitchFamily="34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Linkedin.com</a:t>
            </a:r>
            <a:r>
              <a:rPr lang="en-US" dirty="0">
                <a:effectLst/>
                <a:latin typeface="Helvetica" pitchFamily="2" charset="0"/>
              </a:rPr>
              <a:t>/school/university-of-san-</a:t>
            </a:r>
            <a:r>
              <a:rPr lang="en-US" dirty="0" err="1">
                <a:effectLst/>
                <a:latin typeface="Helvetica" pitchFamily="2" charset="0"/>
              </a:rPr>
              <a:t>francisco</a:t>
            </a:r>
            <a:r>
              <a:rPr lang="en-US" dirty="0">
                <a:effectLst/>
                <a:latin typeface="Open Sans" panose="020B0606030504020204" pitchFamily="34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Twitter.com</a:t>
            </a:r>
            <a:r>
              <a:rPr lang="en-US" dirty="0">
                <a:effectLst/>
                <a:latin typeface="Helvetica" pitchFamily="2" charset="0"/>
              </a:rPr>
              <a:t>/</a:t>
            </a:r>
            <a:r>
              <a:rPr lang="en-US" dirty="0" err="1">
                <a:effectLst/>
                <a:latin typeface="Helvetica" pitchFamily="2" charset="0"/>
              </a:rPr>
              <a:t>usfca</a:t>
            </a:r>
            <a:r>
              <a:rPr lang="en-US" dirty="0">
                <a:effectLst/>
                <a:latin typeface="Open Sans" panose="020B0606030504020204" pitchFamily="34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Youtube.com</a:t>
            </a:r>
            <a:r>
              <a:rPr lang="en-US" dirty="0">
                <a:effectLst/>
                <a:latin typeface="Helvetica" pitchFamily="2" charset="0"/>
              </a:rPr>
              <a:t>/</a:t>
            </a:r>
            <a:r>
              <a:rPr lang="en-US" dirty="0" err="1">
                <a:effectLst/>
                <a:latin typeface="Helvetica" pitchFamily="2" charset="0"/>
              </a:rPr>
              <a:t>usfca</a:t>
            </a:r>
            <a:r>
              <a:rPr lang="en-US" dirty="0">
                <a:effectLst/>
                <a:latin typeface="Helvetica" pitchFamily="2" charset="0"/>
              </a:rPr>
              <a:t>/user/</a:t>
            </a:r>
            <a:r>
              <a:rPr lang="en-US" dirty="0" err="1">
                <a:effectLst/>
                <a:latin typeface="Helvetica" pitchFamily="2" charset="0"/>
              </a:rPr>
              <a:t>usfcalifornia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0D8888-4080-F14D-8B59-08090BF02ACD}"/>
              </a:ext>
            </a:extLst>
          </p:cNvPr>
          <p:cNvGrpSpPr/>
          <p:nvPr userDrawn="1"/>
        </p:nvGrpSpPr>
        <p:grpSpPr>
          <a:xfrm>
            <a:off x="5714651" y="3570296"/>
            <a:ext cx="425955" cy="2615715"/>
            <a:chOff x="5721815" y="2455049"/>
            <a:chExt cx="489131" cy="3003669"/>
          </a:xfrm>
        </p:grpSpPr>
        <p:pic>
          <p:nvPicPr>
            <p:cNvPr id="7" name="Picture 6" descr="A picture containing drawing, clock&#10;&#10;Description automatically generated">
              <a:extLst>
                <a:ext uri="{FF2B5EF4-FFF2-40B4-BE49-F238E27FC236}">
                  <a16:creationId xmlns:a16="http://schemas.microsoft.com/office/drawing/2014/main" id="{01D8AE66-F0D1-D341-B11B-CC37CCD1DA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5739239" y="2455049"/>
              <a:ext cx="459759" cy="459759"/>
            </a:xfrm>
            <a:prstGeom prst="rect">
              <a:avLst/>
            </a:prstGeom>
          </p:spPr>
        </p:pic>
        <p:pic>
          <p:nvPicPr>
            <p:cNvPr id="13" name="Picture 12" descr="A picture containing drawing, light&#10;&#10;Description automatically generated">
              <a:extLst>
                <a:ext uri="{FF2B5EF4-FFF2-40B4-BE49-F238E27FC236}">
                  <a16:creationId xmlns:a16="http://schemas.microsoft.com/office/drawing/2014/main" id="{B249BF02-07E2-9C41-987C-40D4B58F7B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727415" y="3078818"/>
              <a:ext cx="483531" cy="483531"/>
            </a:xfrm>
            <a:prstGeom prst="rect">
              <a:avLst/>
            </a:prstGeom>
          </p:spPr>
        </p:pic>
        <p:pic>
          <p:nvPicPr>
            <p:cNvPr id="16" name="Picture 15" descr="A picture containing drawing&#10;&#10;Description automatically generated">
              <a:extLst>
                <a:ext uri="{FF2B5EF4-FFF2-40B4-BE49-F238E27FC236}">
                  <a16:creationId xmlns:a16="http://schemas.microsoft.com/office/drawing/2014/main" id="{5DC5752E-E5C6-8649-8EB1-80A5F78E0D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5727415" y="3712025"/>
              <a:ext cx="483531" cy="483531"/>
            </a:xfrm>
            <a:prstGeom prst="rect">
              <a:avLst/>
            </a:prstGeom>
          </p:spPr>
        </p:pic>
        <p:pic>
          <p:nvPicPr>
            <p:cNvPr id="18" name="Picture 17" descr="A close up of a logo&#10;&#10;Description automatically generated">
              <a:extLst>
                <a:ext uri="{FF2B5EF4-FFF2-40B4-BE49-F238E27FC236}">
                  <a16:creationId xmlns:a16="http://schemas.microsoft.com/office/drawing/2014/main" id="{F3C46A90-E1B6-C749-A847-F741F86856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5721816" y="4338498"/>
              <a:ext cx="483531" cy="483531"/>
            </a:xfrm>
            <a:prstGeom prst="rect">
              <a:avLst/>
            </a:prstGeom>
          </p:spPr>
        </p:pic>
        <p:pic>
          <p:nvPicPr>
            <p:cNvPr id="20" name="Picture 19" descr="A picture containing clock, drawing&#10;&#10;Description automatically generated">
              <a:extLst>
                <a:ext uri="{FF2B5EF4-FFF2-40B4-BE49-F238E27FC236}">
                  <a16:creationId xmlns:a16="http://schemas.microsoft.com/office/drawing/2014/main" id="{71981DDE-A1DA-724E-82F1-0F77C2F6AF5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tretch>
              <a:fillRect/>
            </a:stretch>
          </p:blipFill>
          <p:spPr>
            <a:xfrm>
              <a:off x="5721815" y="4975187"/>
              <a:ext cx="483531" cy="4835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040057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3"/>
            <a:ext cx="7771779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 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8" y="2159428"/>
            <a:ext cx="7773369" cy="26480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magnihi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eium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figiaspiet</a:t>
            </a:r>
            <a:r>
              <a:rPr lang="en-US" dirty="0">
                <a:effectLst/>
                <a:latin typeface="Helvetica" pitchFamily="2" charset="0"/>
              </a:rPr>
              <a:t> accus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labo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817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7771779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8" y="2850451"/>
            <a:ext cx="7773369" cy="264800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magnihi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eium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figiaspiet</a:t>
            </a:r>
            <a:r>
              <a:rPr lang="en-US" dirty="0">
                <a:effectLst/>
                <a:latin typeface="Helvetica" pitchFamily="2" charset="0"/>
              </a:rPr>
              <a:t> accus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labo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601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, 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8" y="2159427"/>
            <a:ext cx="8570315" cy="3228999"/>
          </a:xfrm>
          <a:prstGeom prst="rect">
            <a:avLst/>
          </a:prstGeom>
        </p:spPr>
        <p:txBody>
          <a:bodyPr numCol="2" spcCol="36576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 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magnihi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eium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figiaspiet</a:t>
            </a:r>
            <a:r>
              <a:rPr lang="en-US" dirty="0">
                <a:effectLst/>
                <a:latin typeface="Helvetica" pitchFamily="2" charset="0"/>
              </a:rPr>
              <a:t> accus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labo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eium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figiaspiet</a:t>
            </a:r>
            <a:r>
              <a:rPr lang="en-US" dirty="0">
                <a:effectLst/>
                <a:latin typeface="Helvetica" pitchFamily="2" charset="0"/>
              </a:rPr>
              <a:t> accus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labo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7D9DC6B-EA09-D14F-86AD-FF5F9BBBA4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3"/>
            <a:ext cx="7771779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 Goes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199C80F-D0BD-9140-9574-F8D643850C48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59660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, 2 Column – 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7771779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Large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8" y="2850451"/>
            <a:ext cx="8570315" cy="2648004"/>
          </a:xfrm>
          <a:prstGeom prst="rect">
            <a:avLst/>
          </a:prstGeom>
        </p:spPr>
        <p:txBody>
          <a:bodyPr numCol="2" spcCol="36576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br>
              <a:rPr lang="en-US" dirty="0">
                <a:effectLst/>
                <a:latin typeface="Helvetica" pitchFamily="2" charset="0"/>
              </a:rPr>
            </a:br>
            <a:r>
              <a:rPr lang="en-US" dirty="0">
                <a:effectLst/>
                <a:latin typeface="Helvetica" pitchFamily="2" charset="0"/>
              </a:rPr>
              <a:t>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magnihi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eium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figiaspiet</a:t>
            </a:r>
            <a:r>
              <a:rPr lang="en-US" dirty="0">
                <a:effectLst/>
                <a:latin typeface="Helvetica" pitchFamily="2" charset="0"/>
              </a:rPr>
              <a:t> accus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alis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labo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7736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2159428"/>
            <a:ext cx="5225432" cy="26480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DF37E2-DA43-5448-9D50-F9B8B2DB3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30460" y="-20"/>
            <a:ext cx="4761540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BEA9A13-7550-DD43-A7CF-0B3447A73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CB8757-FA0D-6840-AE8C-A4E1D1F18E13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1A1E7A22-FAD6-8D46-9FC6-04C0947EB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3"/>
            <a:ext cx="5223843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</a:t>
            </a:r>
          </a:p>
        </p:txBody>
      </p:sp>
    </p:spTree>
    <p:extLst>
      <p:ext uri="{BB962C8B-B14F-4D97-AF65-F5344CB8AC3E}">
        <p14:creationId xmlns:p14="http://schemas.microsoft.com/office/powerpoint/2010/main" val="264712637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/ Image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10FF519-F789-374D-896B-0DA902EC28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30460" y="-20"/>
            <a:ext cx="4761540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5223843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2850451"/>
            <a:ext cx="5225432" cy="264800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BEA9A13-7550-DD43-A7CF-0B3447A73F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23436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/ Image Galler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6D8297A-65B9-2B41-95A5-FA42C2C98437}"/>
              </a:ext>
            </a:extLst>
          </p:cNvPr>
          <p:cNvSpPr/>
          <p:nvPr userDrawn="1"/>
        </p:nvSpPr>
        <p:spPr>
          <a:xfrm>
            <a:off x="6096000" y="0"/>
            <a:ext cx="60949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DF37E2-DA43-5448-9D50-F9B8B2DB3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22343" y="0"/>
            <a:ext cx="3068599" cy="14443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13DB92-AB15-0445-B06B-BDA08300E6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2922494" cy="2730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F29A38-04C8-AB40-904B-BD6BFC23B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825749"/>
            <a:ext cx="2922494" cy="402734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40928BC-3A60-C14F-8218-290C1CC6F5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2344" y="1535587"/>
            <a:ext cx="3068598" cy="29538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394532A-D565-7040-ABEB-840867016B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22344" y="4580655"/>
            <a:ext cx="3068598" cy="227734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A474A96-5CC5-8841-B3AE-929F15428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8D50F3C-8991-5E43-8DB9-FA4344B42954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6EA8C36-6C91-EE45-A9B1-43571D8FEA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0569" y="2159427"/>
            <a:ext cx="4342100" cy="37623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969835D-F6FD-FC41-A0DC-AA24D28B5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3"/>
            <a:ext cx="4603357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</a:t>
            </a:r>
          </a:p>
        </p:txBody>
      </p:sp>
    </p:spTree>
    <p:extLst>
      <p:ext uri="{BB962C8B-B14F-4D97-AF65-F5344CB8AC3E}">
        <p14:creationId xmlns:p14="http://schemas.microsoft.com/office/powerpoint/2010/main" val="205611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AA21-697A-4EC4-B972-0489DFACD47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B13-284A-4B9E-906E-D798C385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1924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w/ Image Gallery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96D8297A-65B9-2B41-95A5-FA42C2C98437}"/>
              </a:ext>
            </a:extLst>
          </p:cNvPr>
          <p:cNvSpPr/>
          <p:nvPr userDrawn="1"/>
        </p:nvSpPr>
        <p:spPr>
          <a:xfrm>
            <a:off x="6096000" y="0"/>
            <a:ext cx="609494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8DF37E2-DA43-5448-9D50-F9B8B2DB3A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122343" y="0"/>
            <a:ext cx="3068599" cy="144438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613DB92-AB15-0445-B06B-BDA08300E60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2922494" cy="27305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F29A38-04C8-AB40-904B-BD6BFC23B2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2825749"/>
            <a:ext cx="2922494" cy="4027347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40928BC-3A60-C14F-8218-290C1CC6F59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22344" y="1535587"/>
            <a:ext cx="3068598" cy="2953862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394532A-D565-7040-ABEB-840867016B0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122344" y="4580655"/>
            <a:ext cx="3068598" cy="2277346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9A474A96-5CC5-8841-B3AE-929F15428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B5AAD92-F8DD-CD4D-BC85-DEBE1F2F5D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748008"/>
            <a:ext cx="4342100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Headline Here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0ADC3FF-FBEC-4D41-908E-399A567A2D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2850450"/>
            <a:ext cx="4342100" cy="307137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8DFED25-8988-2E49-A1DE-063A684F3FEA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8876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7237" y="2159427"/>
            <a:ext cx="8839787" cy="2648004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ressinvenet</a:t>
            </a:r>
            <a:r>
              <a:rPr lang="en-US" dirty="0">
                <a:effectLst/>
                <a:latin typeface="Helvetica" pitchFamily="2" charset="0"/>
              </a:rPr>
              <a:t> sum nobis </a:t>
            </a:r>
            <a:r>
              <a:rPr lang="en-US" dirty="0" err="1">
                <a:effectLst/>
                <a:latin typeface="Helvetica" pitchFamily="2" charset="0"/>
              </a:rPr>
              <a:t>quia</a:t>
            </a:r>
            <a:r>
              <a:rPr lang="en-US" dirty="0">
                <a:effectLst/>
                <a:latin typeface="Helvetica" pitchFamily="2" charset="0"/>
              </a:rPr>
              <a:t> ditas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stisto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totatem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quas</a:t>
            </a:r>
            <a:r>
              <a:rPr lang="en-US" dirty="0">
                <a:effectLst/>
                <a:latin typeface="Helvetica" pitchFamily="2" charset="0"/>
              </a:rPr>
              <a:t> et qui </a:t>
            </a:r>
            <a:r>
              <a:rPr lang="en-US" dirty="0" err="1">
                <a:effectLst/>
                <a:latin typeface="Helvetica" pitchFamily="2" charset="0"/>
              </a:rPr>
              <a:t>alitias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? Aped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mintis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doluptatur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corehen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disciatium</a:t>
            </a:r>
            <a:r>
              <a:rPr lang="en-US" dirty="0">
                <a:effectLst/>
                <a:latin typeface="Helvetica" pitchFamily="2" charset="0"/>
              </a:rPr>
              <a:t>, voles et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EDF2434-8643-F644-92CC-F243BEE17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A189ACB-B36D-BB4B-B9B0-F9FA410AB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3"/>
            <a:ext cx="8839787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 Goes Here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AF9A58-681A-CB41-B0FD-5D53BC4F083D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39003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7237" y="2850451"/>
            <a:ext cx="8839787" cy="2648004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ressinvenet</a:t>
            </a:r>
            <a:r>
              <a:rPr lang="en-US" dirty="0">
                <a:effectLst/>
                <a:latin typeface="Helvetica" pitchFamily="2" charset="0"/>
              </a:rPr>
              <a:t> sum nobis </a:t>
            </a:r>
            <a:r>
              <a:rPr lang="en-US" dirty="0" err="1">
                <a:effectLst/>
                <a:latin typeface="Helvetica" pitchFamily="2" charset="0"/>
              </a:rPr>
              <a:t>quia</a:t>
            </a:r>
            <a:r>
              <a:rPr lang="en-US" dirty="0">
                <a:effectLst/>
                <a:latin typeface="Helvetica" pitchFamily="2" charset="0"/>
              </a:rPr>
              <a:t> ditas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stisto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totatem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quas</a:t>
            </a:r>
            <a:r>
              <a:rPr lang="en-US" dirty="0">
                <a:effectLst/>
                <a:latin typeface="Helvetica" pitchFamily="2" charset="0"/>
              </a:rPr>
              <a:t> et qui </a:t>
            </a:r>
            <a:r>
              <a:rPr lang="en-US" dirty="0" err="1">
                <a:effectLst/>
                <a:latin typeface="Helvetica" pitchFamily="2" charset="0"/>
              </a:rPr>
              <a:t>alitias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? Aped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mintis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doluptatur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corehen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disciatium</a:t>
            </a:r>
            <a:r>
              <a:rPr lang="en-US" dirty="0">
                <a:effectLst/>
                <a:latin typeface="Helvetica" pitchFamily="2" charset="0"/>
              </a:rPr>
              <a:t>, voles et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EDF2434-8643-F644-92CC-F243BEE17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CFFFD6E-B114-FE4E-AD20-33FF293D95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8839787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FCF742-E7AC-5B4C-9636-41D4C679BD52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558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564487F-C9D7-AC4E-B821-C560B0CC6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8815" y="-20"/>
            <a:ext cx="5523186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EAAF6A-759B-FC4C-8591-1A0743B55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26DB939-ED23-B64D-81D0-DA78C50A9B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238" y="2159427"/>
            <a:ext cx="4924472" cy="2648004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FB48ED-DE1C-CE44-821E-6DDB366167FA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88D4D28F-D9A4-DD45-897D-2C7C6EAFE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843863"/>
            <a:ext cx="4924472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Bullet List Headline</a:t>
            </a:r>
          </a:p>
        </p:txBody>
      </p:sp>
    </p:spTree>
    <p:extLst>
      <p:ext uri="{BB962C8B-B14F-4D97-AF65-F5344CB8AC3E}">
        <p14:creationId xmlns:p14="http://schemas.microsoft.com/office/powerpoint/2010/main" val="18994148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 w/ Image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1020158"/>
            <a:ext cx="4924472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Bullet </a:t>
            </a:r>
            <a:br>
              <a:rPr lang="en-US" dirty="0"/>
            </a:br>
            <a:r>
              <a:rPr lang="en-US" dirty="0"/>
              <a:t>List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7239" y="3124070"/>
            <a:ext cx="4924472" cy="2648004"/>
          </a:xfrm>
          <a:prstGeom prst="rect">
            <a:avLst/>
          </a:prstGeom>
        </p:spPr>
        <p:txBody>
          <a:bodyPr>
            <a:no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400" b="0" i="0" spc="0" baseline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279539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564487F-C9D7-AC4E-B821-C560B0CC6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8815" y="-20"/>
            <a:ext cx="5523186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EAAF6A-759B-FC4C-8591-1A0743B55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83297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2975B70-4A23-2044-AA73-CF2138154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619BE5C-B767-9841-91DE-864D505F45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7237" y="2159427"/>
            <a:ext cx="8839787" cy="264800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en-US" sz="24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ressinvenet</a:t>
            </a:r>
            <a:r>
              <a:rPr lang="en-US" dirty="0">
                <a:effectLst/>
                <a:latin typeface="Helvetica" pitchFamily="2" charset="0"/>
              </a:rPr>
              <a:t> sum nobis </a:t>
            </a:r>
            <a:r>
              <a:rPr lang="en-US" dirty="0" err="1">
                <a:effectLst/>
                <a:latin typeface="Helvetica" pitchFamily="2" charset="0"/>
              </a:rPr>
              <a:t>quia</a:t>
            </a:r>
            <a:r>
              <a:rPr lang="en-US" dirty="0">
                <a:effectLst/>
                <a:latin typeface="Helvetica" pitchFamily="2" charset="0"/>
              </a:rPr>
              <a:t> ditas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stisto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totatem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quas</a:t>
            </a:r>
            <a:r>
              <a:rPr lang="en-US" dirty="0">
                <a:effectLst/>
                <a:latin typeface="Helvetica" pitchFamily="2" charset="0"/>
              </a:rPr>
              <a:t> et qui </a:t>
            </a:r>
            <a:r>
              <a:rPr lang="en-US" dirty="0" err="1">
                <a:effectLst/>
                <a:latin typeface="Helvetica" pitchFamily="2" charset="0"/>
              </a:rPr>
              <a:t>alitias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? Aped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mintis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doluptatur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corehen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disciatium</a:t>
            </a:r>
            <a:r>
              <a:rPr lang="en-US" dirty="0">
                <a:effectLst/>
                <a:latin typeface="Helvetica" pitchFamily="2" charset="0"/>
              </a:rPr>
              <a:t>, voles et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9C0161C-ED43-E947-91B8-9BA627F169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3"/>
            <a:ext cx="7771779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Numbered List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C924E4-3B17-3F4C-91FA-DF21468550A8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96087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2975B70-4A23-2044-AA73-CF2138154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5EEC2C6-C8BF-0342-8783-6AA5E73DB5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7237" y="2850451"/>
            <a:ext cx="8839787" cy="264800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en-US" sz="24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ressinvenet</a:t>
            </a:r>
            <a:r>
              <a:rPr lang="en-US" dirty="0">
                <a:effectLst/>
                <a:latin typeface="Helvetica" pitchFamily="2" charset="0"/>
              </a:rPr>
              <a:t> sum nobis </a:t>
            </a:r>
            <a:r>
              <a:rPr lang="en-US" dirty="0" err="1">
                <a:effectLst/>
                <a:latin typeface="Helvetica" pitchFamily="2" charset="0"/>
              </a:rPr>
              <a:t>quia</a:t>
            </a:r>
            <a:r>
              <a:rPr lang="en-US" dirty="0">
                <a:effectLst/>
                <a:latin typeface="Helvetica" pitchFamily="2" charset="0"/>
              </a:rPr>
              <a:t> ditas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stisto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totatem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quas</a:t>
            </a:r>
            <a:r>
              <a:rPr lang="en-US" dirty="0">
                <a:effectLst/>
                <a:latin typeface="Helvetica" pitchFamily="2" charset="0"/>
              </a:rPr>
              <a:t> et qui </a:t>
            </a:r>
            <a:r>
              <a:rPr lang="en-US" dirty="0" err="1">
                <a:effectLst/>
                <a:latin typeface="Helvetica" pitchFamily="2" charset="0"/>
              </a:rPr>
              <a:t>alitias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? Aped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mintis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doluptatur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r>
              <a:rPr lang="en-US" dirty="0">
                <a:effectLst/>
                <a:latin typeface="Helvetica" pitchFamily="2" charset="0"/>
              </a:rPr>
              <a:t>.</a:t>
            </a: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corehen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disciatium</a:t>
            </a:r>
            <a:r>
              <a:rPr lang="en-US" dirty="0">
                <a:effectLst/>
                <a:latin typeface="Helvetica" pitchFamily="2" charset="0"/>
              </a:rPr>
              <a:t>, voles et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04C4F9F-7933-B049-A005-B84EB0882C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8839787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Numbered </a:t>
            </a:r>
            <a:br>
              <a:rPr lang="en-US" dirty="0"/>
            </a:br>
            <a:r>
              <a:rPr lang="en-US" dirty="0"/>
              <a:t>List Headline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A6B6CD-EF8C-3744-B64D-22634E30AA81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58877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564487F-C9D7-AC4E-B821-C560B0CC6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8815" y="-20"/>
            <a:ext cx="5523186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EAAF6A-759B-FC4C-8591-1A0743B55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C26DB939-ED23-B64D-81D0-DA78C50A9B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7238" y="2159427"/>
            <a:ext cx="4924472" cy="264800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en-US" sz="24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FB48ED-DE1C-CE44-821E-6DDB366167FA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>
            <a:extLst>
              <a:ext uri="{FF2B5EF4-FFF2-40B4-BE49-F238E27FC236}">
                <a16:creationId xmlns:a16="http://schemas.microsoft.com/office/drawing/2014/main" id="{57C5F3DA-F052-AD43-A10D-11EED3F7E0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843863"/>
            <a:ext cx="4924472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Numbered List</a:t>
            </a:r>
          </a:p>
        </p:txBody>
      </p:sp>
    </p:spTree>
    <p:extLst>
      <p:ext uri="{BB962C8B-B14F-4D97-AF65-F5344CB8AC3E}">
        <p14:creationId xmlns:p14="http://schemas.microsoft.com/office/powerpoint/2010/main" val="3292140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 w/ Image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1020158"/>
            <a:ext cx="5027899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Numbered List Headline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C2B2EA-192A-C142-81E7-DEB63584A0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7239" y="3124070"/>
            <a:ext cx="4924472" cy="2648004"/>
          </a:xfrm>
          <a:prstGeom prst="rect">
            <a:avLst/>
          </a:prstGeom>
        </p:spPr>
        <p:txBody>
          <a:bodyPr>
            <a:noAutofit/>
          </a:bodyPr>
          <a:lstStyle>
            <a:lvl1pPr marL="457200" marR="0" indent="-45720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en-US" sz="2400" b="0" i="0" spc="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 err="1">
                <a:effectLst/>
                <a:latin typeface="Helvetica" pitchFamily="2" charset="0"/>
              </a:rPr>
              <a:t>Pernam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fugiasi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quoditis</a:t>
            </a:r>
            <a:r>
              <a:rPr lang="en-US" dirty="0">
                <a:effectLst/>
                <a:latin typeface="Helvetica" pitchFamily="2" charset="0"/>
              </a:rPr>
              <a:t> </a:t>
            </a:r>
          </a:p>
          <a:p>
            <a:r>
              <a:rPr lang="en-US" dirty="0">
                <a:effectLst/>
                <a:latin typeface="Helvetica" pitchFamily="2" charset="0"/>
              </a:rPr>
              <a:t>Ur arum </a:t>
            </a:r>
            <a:r>
              <a:rPr lang="en-US" dirty="0" err="1">
                <a:effectLst/>
                <a:latin typeface="Helvetica" pitchFamily="2" charset="0"/>
              </a:rPr>
              <a:t>sequibu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Ficati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doluptur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faceped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Por mi, </a:t>
            </a:r>
            <a:r>
              <a:rPr lang="en-US" dirty="0" err="1">
                <a:effectLst/>
                <a:latin typeface="Helvetica" pitchFamily="2" charset="0"/>
              </a:rPr>
              <a:t>incimil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itatquia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simus</a:t>
            </a:r>
            <a:endParaRPr lang="en-US" dirty="0">
              <a:effectLst/>
              <a:latin typeface="Helvetica" pitchFamily="2" charset="0"/>
            </a:endParaRPr>
          </a:p>
          <a:p>
            <a:r>
              <a:rPr lang="en-US" dirty="0" err="1">
                <a:effectLst/>
                <a:latin typeface="Helvetica" pitchFamily="2" charset="0"/>
              </a:rPr>
              <a:t>Magnist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esciisti</a:t>
            </a:r>
            <a:endParaRPr lang="en-US" dirty="0">
              <a:effectLst/>
              <a:latin typeface="Open Sans" panose="020B0606030504020204" pitchFamily="34" charset="0"/>
            </a:endParaRPr>
          </a:p>
          <a:p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279539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564487F-C9D7-AC4E-B821-C560B0CC6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668815" y="-20"/>
            <a:ext cx="5523186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77487B29-D649-9B49-9137-67A7CD86DB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6375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995236-18F4-424F-B150-08014DB6D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1150881"/>
            <a:ext cx="4466759" cy="648032"/>
          </a:xfrm>
        </p:spPr>
        <p:txBody>
          <a:bodyPr anchor="b" anchorCtr="0">
            <a:no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List Headline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4B4387-C19D-7840-9183-2B38E076A6F2}"/>
              </a:ext>
            </a:extLst>
          </p:cNvPr>
          <p:cNvCxnSpPr>
            <a:cxnSpLocks/>
          </p:cNvCxnSpPr>
          <p:nvPr userDrawn="1"/>
        </p:nvCxnSpPr>
        <p:spPr>
          <a:xfrm>
            <a:off x="964185" y="2041271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569B9-ECE8-6F4B-A3CE-03F9C1746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150881"/>
            <a:ext cx="5467643" cy="498262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 b="1" i="0" spc="20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ts val="2560"/>
              </a:lnSpc>
              <a:spcAft>
                <a:spcPts val="3000"/>
              </a:spcAft>
              <a:buNone/>
              <a:defRPr sz="16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porit</a:t>
            </a:r>
            <a:r>
              <a:rPr lang="en-US" dirty="0"/>
              <a:t> </a:t>
            </a:r>
            <a:r>
              <a:rPr lang="en-US" dirty="0" err="1"/>
              <a:t>facerciant</a:t>
            </a:r>
            <a:r>
              <a:rPr lang="en-US" dirty="0"/>
              <a:t> et </a:t>
            </a:r>
            <a:r>
              <a:rPr lang="en-US" dirty="0" err="1"/>
              <a:t>vellaborest</a:t>
            </a:r>
            <a:r>
              <a:rPr lang="en-US" dirty="0"/>
              <a:t>, que </a:t>
            </a:r>
            <a:r>
              <a:rPr lang="en-US" dirty="0" err="1"/>
              <a:t>volupid</a:t>
            </a:r>
            <a:r>
              <a:rPr lang="en-US" dirty="0"/>
              <a:t> </a:t>
            </a:r>
            <a:r>
              <a:rPr lang="en-US" dirty="0" err="1"/>
              <a:t>moluptati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enduciis</a:t>
            </a:r>
            <a:r>
              <a:rPr lang="en-US" dirty="0"/>
              <a:t> </a:t>
            </a:r>
            <a:r>
              <a:rPr lang="en-US" dirty="0" err="1"/>
              <a:t>siti</a:t>
            </a:r>
            <a:r>
              <a:rPr lang="en-US" dirty="0"/>
              <a:t> ad </a:t>
            </a:r>
            <a:r>
              <a:rPr lang="en-US" dirty="0" err="1"/>
              <a:t>sequi</a:t>
            </a:r>
            <a:r>
              <a:rPr lang="en-US" dirty="0"/>
              <a:t> et qui.</a:t>
            </a:r>
          </a:p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porit</a:t>
            </a:r>
            <a:r>
              <a:rPr lang="en-US" dirty="0"/>
              <a:t> </a:t>
            </a:r>
            <a:r>
              <a:rPr lang="en-US" dirty="0" err="1"/>
              <a:t>facerciant</a:t>
            </a:r>
            <a:r>
              <a:rPr lang="en-US" dirty="0"/>
              <a:t> et </a:t>
            </a:r>
            <a:r>
              <a:rPr lang="en-US" dirty="0" err="1"/>
              <a:t>vellaborest</a:t>
            </a:r>
            <a:r>
              <a:rPr lang="en-US" dirty="0"/>
              <a:t>, que </a:t>
            </a:r>
            <a:r>
              <a:rPr lang="en-US" dirty="0" err="1"/>
              <a:t>volupid</a:t>
            </a:r>
            <a:r>
              <a:rPr lang="en-US" dirty="0"/>
              <a:t> </a:t>
            </a:r>
            <a:r>
              <a:rPr lang="en-US" dirty="0" err="1"/>
              <a:t>moluptati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enduciis</a:t>
            </a:r>
            <a:r>
              <a:rPr lang="en-US" dirty="0"/>
              <a:t> </a:t>
            </a:r>
            <a:r>
              <a:rPr lang="en-US" dirty="0" err="1"/>
              <a:t>siti</a:t>
            </a:r>
            <a:r>
              <a:rPr lang="en-US" dirty="0"/>
              <a:t> ad </a:t>
            </a:r>
            <a:r>
              <a:rPr lang="en-US" dirty="0" err="1"/>
              <a:t>sequi</a:t>
            </a:r>
            <a:r>
              <a:rPr lang="en-US" dirty="0"/>
              <a:t> et qui.</a:t>
            </a:r>
          </a:p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porit</a:t>
            </a:r>
            <a:r>
              <a:rPr lang="en-US" dirty="0"/>
              <a:t> </a:t>
            </a:r>
            <a:r>
              <a:rPr lang="en-US" dirty="0" err="1"/>
              <a:t>facerciant</a:t>
            </a:r>
            <a:r>
              <a:rPr lang="en-US" dirty="0"/>
              <a:t> et </a:t>
            </a:r>
            <a:r>
              <a:rPr lang="en-US" dirty="0" err="1"/>
              <a:t>vellaborest</a:t>
            </a:r>
            <a:r>
              <a:rPr lang="en-US" dirty="0"/>
              <a:t>, que </a:t>
            </a:r>
            <a:r>
              <a:rPr lang="en-US" dirty="0" err="1"/>
              <a:t>volupid</a:t>
            </a:r>
            <a:r>
              <a:rPr lang="en-US" dirty="0"/>
              <a:t> </a:t>
            </a:r>
            <a:r>
              <a:rPr lang="en-US" dirty="0" err="1"/>
              <a:t>moluptati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enduciis</a:t>
            </a:r>
            <a:r>
              <a:rPr lang="en-US" dirty="0"/>
              <a:t> </a:t>
            </a:r>
            <a:r>
              <a:rPr lang="en-US" dirty="0" err="1"/>
              <a:t>siti</a:t>
            </a:r>
            <a:r>
              <a:rPr lang="en-US" dirty="0"/>
              <a:t> ad </a:t>
            </a:r>
            <a:r>
              <a:rPr lang="en-US" dirty="0" err="1"/>
              <a:t>sequi</a:t>
            </a:r>
            <a:r>
              <a:rPr lang="en-US" dirty="0"/>
              <a:t> et qui.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F70270E-990B-E44D-9580-4D5011E6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307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AA21-697A-4EC4-B972-0489DFACD47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B13-284A-4B9E-906E-D798C385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0324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w/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2995236-18F4-424F-B150-08014DB6DE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1135116"/>
            <a:ext cx="4466759" cy="1417919"/>
          </a:xfrm>
        </p:spPr>
        <p:txBody>
          <a:bodyPr anchor="b" anchorCtr="0">
            <a:no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List Headline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E4B4387-C19D-7840-9183-2B38E076A6F2}"/>
              </a:ext>
            </a:extLst>
          </p:cNvPr>
          <p:cNvCxnSpPr>
            <a:cxnSpLocks/>
          </p:cNvCxnSpPr>
          <p:nvPr userDrawn="1"/>
        </p:nvCxnSpPr>
        <p:spPr>
          <a:xfrm>
            <a:off x="964185" y="279539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E569B9-ECE8-6F4B-A3CE-03F9C1746D0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1150881"/>
            <a:ext cx="5467643" cy="4982628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2400" b="1" i="0" spc="20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ts val="2560"/>
              </a:lnSpc>
              <a:spcAft>
                <a:spcPts val="3000"/>
              </a:spcAft>
              <a:buNone/>
              <a:defRPr sz="16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porit</a:t>
            </a:r>
            <a:r>
              <a:rPr lang="en-US" dirty="0"/>
              <a:t> </a:t>
            </a:r>
            <a:r>
              <a:rPr lang="en-US" dirty="0" err="1"/>
              <a:t>facerciant</a:t>
            </a:r>
            <a:r>
              <a:rPr lang="en-US" dirty="0"/>
              <a:t> et </a:t>
            </a:r>
            <a:r>
              <a:rPr lang="en-US" dirty="0" err="1"/>
              <a:t>vellaborest</a:t>
            </a:r>
            <a:r>
              <a:rPr lang="en-US" dirty="0"/>
              <a:t>, que </a:t>
            </a:r>
            <a:r>
              <a:rPr lang="en-US" dirty="0" err="1"/>
              <a:t>volupid</a:t>
            </a:r>
            <a:r>
              <a:rPr lang="en-US" dirty="0"/>
              <a:t> </a:t>
            </a:r>
            <a:r>
              <a:rPr lang="en-US" dirty="0" err="1"/>
              <a:t>moluptati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enduciis</a:t>
            </a:r>
            <a:r>
              <a:rPr lang="en-US" dirty="0"/>
              <a:t> </a:t>
            </a:r>
            <a:r>
              <a:rPr lang="en-US" dirty="0" err="1"/>
              <a:t>siti</a:t>
            </a:r>
            <a:r>
              <a:rPr lang="en-US" dirty="0"/>
              <a:t> ad </a:t>
            </a:r>
            <a:r>
              <a:rPr lang="en-US" dirty="0" err="1"/>
              <a:t>sequi</a:t>
            </a:r>
            <a:r>
              <a:rPr lang="en-US" dirty="0"/>
              <a:t> et qui.</a:t>
            </a:r>
          </a:p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porit</a:t>
            </a:r>
            <a:r>
              <a:rPr lang="en-US" dirty="0"/>
              <a:t> </a:t>
            </a:r>
            <a:r>
              <a:rPr lang="en-US" dirty="0" err="1"/>
              <a:t>facerciant</a:t>
            </a:r>
            <a:r>
              <a:rPr lang="en-US" dirty="0"/>
              <a:t> et </a:t>
            </a:r>
            <a:r>
              <a:rPr lang="en-US" dirty="0" err="1"/>
              <a:t>vellaborest</a:t>
            </a:r>
            <a:r>
              <a:rPr lang="en-US" dirty="0"/>
              <a:t>, que </a:t>
            </a:r>
            <a:r>
              <a:rPr lang="en-US" dirty="0" err="1"/>
              <a:t>volupid</a:t>
            </a:r>
            <a:r>
              <a:rPr lang="en-US" dirty="0"/>
              <a:t> </a:t>
            </a:r>
            <a:r>
              <a:rPr lang="en-US" dirty="0" err="1"/>
              <a:t>moluptati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enduciis</a:t>
            </a:r>
            <a:r>
              <a:rPr lang="en-US" dirty="0"/>
              <a:t> </a:t>
            </a:r>
            <a:r>
              <a:rPr lang="en-US" dirty="0" err="1"/>
              <a:t>siti</a:t>
            </a:r>
            <a:r>
              <a:rPr lang="en-US" dirty="0"/>
              <a:t> ad </a:t>
            </a:r>
            <a:r>
              <a:rPr lang="en-US" dirty="0" err="1"/>
              <a:t>sequi</a:t>
            </a:r>
            <a:r>
              <a:rPr lang="en-US" dirty="0"/>
              <a:t> et qui.</a:t>
            </a:r>
          </a:p>
          <a:p>
            <a:pPr lvl="0"/>
            <a:r>
              <a:rPr lang="en-US" dirty="0"/>
              <a:t>Subhead Goes Here</a:t>
            </a:r>
          </a:p>
          <a:p>
            <a:pPr lvl="1"/>
            <a:r>
              <a:rPr lang="en-US" dirty="0"/>
              <a:t>On </a:t>
            </a:r>
            <a:r>
              <a:rPr lang="en-US" dirty="0" err="1"/>
              <a:t>sequi</a:t>
            </a:r>
            <a:r>
              <a:rPr lang="en-US" dirty="0"/>
              <a:t> </a:t>
            </a:r>
            <a:r>
              <a:rPr lang="en-US" dirty="0" err="1"/>
              <a:t>aut</a:t>
            </a:r>
            <a:r>
              <a:rPr lang="en-US" dirty="0"/>
              <a:t> que </a:t>
            </a:r>
            <a:r>
              <a:rPr lang="en-US" dirty="0" err="1"/>
              <a:t>porit</a:t>
            </a:r>
            <a:r>
              <a:rPr lang="en-US" dirty="0"/>
              <a:t> </a:t>
            </a:r>
            <a:r>
              <a:rPr lang="en-US" dirty="0" err="1"/>
              <a:t>facerciant</a:t>
            </a:r>
            <a:r>
              <a:rPr lang="en-US" dirty="0"/>
              <a:t> et </a:t>
            </a:r>
            <a:r>
              <a:rPr lang="en-US" dirty="0" err="1"/>
              <a:t>vellaborest</a:t>
            </a:r>
            <a:r>
              <a:rPr lang="en-US" dirty="0"/>
              <a:t>, que </a:t>
            </a:r>
            <a:r>
              <a:rPr lang="en-US" dirty="0" err="1"/>
              <a:t>volupid</a:t>
            </a:r>
            <a:r>
              <a:rPr lang="en-US" dirty="0"/>
              <a:t> </a:t>
            </a:r>
            <a:r>
              <a:rPr lang="en-US" dirty="0" err="1"/>
              <a:t>moluptati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enduciis</a:t>
            </a:r>
            <a:r>
              <a:rPr lang="en-US" dirty="0"/>
              <a:t> </a:t>
            </a:r>
            <a:r>
              <a:rPr lang="en-US" dirty="0" err="1"/>
              <a:t>siti</a:t>
            </a:r>
            <a:r>
              <a:rPr lang="en-US" dirty="0"/>
              <a:t> ad </a:t>
            </a:r>
            <a:r>
              <a:rPr lang="en-US" dirty="0" err="1"/>
              <a:t>sequi</a:t>
            </a:r>
            <a:r>
              <a:rPr lang="en-US" dirty="0"/>
              <a:t> et qui.</a:t>
            </a:r>
          </a:p>
          <a:p>
            <a:pPr lvl="1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F70270E-990B-E44D-9580-4D5011E6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2413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–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6" y="548941"/>
            <a:ext cx="10421278" cy="78293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Headshot Headline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37EE71B-BCDF-504B-BD0A-CAECDA9F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18212A1-A066-ED40-BFDC-1A61899F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985653" y="1880820"/>
            <a:ext cx="2328130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CAD3132-5F1D-6C4A-8FC0-09F05452522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3619522" y="1880820"/>
            <a:ext cx="2328130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C3DCC55-8684-4549-A39D-4B638EA36A7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273270" y="1880820"/>
            <a:ext cx="2328130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2BE2CB1-FF8C-D246-A8B6-0FE6FEDF2265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917079" y="1880820"/>
            <a:ext cx="2328130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1EF8E5-16B2-274C-BA2E-3D244D6E291F}"/>
              </a:ext>
            </a:extLst>
          </p:cNvPr>
          <p:cNvCxnSpPr>
            <a:cxnSpLocks/>
          </p:cNvCxnSpPr>
          <p:nvPr userDrawn="1"/>
        </p:nvCxnSpPr>
        <p:spPr>
          <a:xfrm>
            <a:off x="998069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0EF40DE-226F-C74C-88E8-D6D7EFA5B7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3201" y="4322111"/>
            <a:ext cx="2430581" cy="637516"/>
          </a:xfrm>
        </p:spPr>
        <p:txBody>
          <a:bodyPr>
            <a:normAutofit/>
          </a:bodyPr>
          <a:lstStyle>
            <a:lvl1pPr marL="0" indent="0">
              <a:lnSpc>
                <a:spcPts val="2080"/>
              </a:lnSpc>
              <a:spcAft>
                <a:spcPts val="600"/>
              </a:spcAft>
              <a:buNone/>
              <a:defRPr sz="1900" b="0" i="0" spc="20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2560"/>
              </a:lnSpc>
              <a:spcAft>
                <a:spcPts val="3000"/>
              </a:spcAft>
              <a:buNone/>
              <a:defRPr sz="16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28D0053-CDC1-0845-87D7-1153992D25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9956" y="5410615"/>
            <a:ext cx="2430581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D3BBEC-0440-2C4F-BB98-E6BE9D9165D1}"/>
              </a:ext>
            </a:extLst>
          </p:cNvPr>
          <p:cNvCxnSpPr>
            <a:cxnSpLocks/>
          </p:cNvCxnSpPr>
          <p:nvPr userDrawn="1"/>
        </p:nvCxnSpPr>
        <p:spPr>
          <a:xfrm>
            <a:off x="3626941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2B60E7F-2F32-174A-BFE8-F561B61847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12073" y="4322111"/>
            <a:ext cx="2448217" cy="637516"/>
          </a:xfrm>
        </p:spPr>
        <p:txBody>
          <a:bodyPr>
            <a:normAutofit/>
          </a:bodyPr>
          <a:lstStyle>
            <a:lvl1pPr marL="0" indent="0">
              <a:lnSpc>
                <a:spcPts val="2080"/>
              </a:lnSpc>
              <a:spcAft>
                <a:spcPts val="600"/>
              </a:spcAft>
              <a:buNone/>
              <a:defRPr sz="1900" b="0" i="0" spc="20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2560"/>
              </a:lnSpc>
              <a:spcAft>
                <a:spcPts val="3000"/>
              </a:spcAft>
              <a:buNone/>
              <a:defRPr sz="16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BDDCAA5-3319-C040-BFFB-ADF215D5ED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518828" y="5410615"/>
            <a:ext cx="2448217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298673-6250-6849-B432-ACB23518F8F6}"/>
              </a:ext>
            </a:extLst>
          </p:cNvPr>
          <p:cNvCxnSpPr>
            <a:cxnSpLocks/>
          </p:cNvCxnSpPr>
          <p:nvPr userDrawn="1"/>
        </p:nvCxnSpPr>
        <p:spPr>
          <a:xfrm>
            <a:off x="6274667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4F599E31-A365-F741-A926-CB7017ED3A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159800" y="4322111"/>
            <a:ext cx="2441600" cy="637516"/>
          </a:xfrm>
        </p:spPr>
        <p:txBody>
          <a:bodyPr>
            <a:normAutofit/>
          </a:bodyPr>
          <a:lstStyle>
            <a:lvl1pPr marL="0" indent="0">
              <a:lnSpc>
                <a:spcPts val="2080"/>
              </a:lnSpc>
              <a:spcAft>
                <a:spcPts val="600"/>
              </a:spcAft>
              <a:buNone/>
              <a:defRPr sz="1900" b="0" i="0" spc="20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2560"/>
              </a:lnSpc>
              <a:spcAft>
                <a:spcPts val="3000"/>
              </a:spcAft>
              <a:buNone/>
              <a:defRPr sz="16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099DFBD-C7C2-7449-9C89-5A395AABB6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66555" y="5410615"/>
            <a:ext cx="2441600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C4D0F4D-D0DE-744B-AAD8-365D2BD236B5}"/>
              </a:ext>
            </a:extLst>
          </p:cNvPr>
          <p:cNvCxnSpPr>
            <a:cxnSpLocks/>
          </p:cNvCxnSpPr>
          <p:nvPr userDrawn="1"/>
        </p:nvCxnSpPr>
        <p:spPr>
          <a:xfrm>
            <a:off x="8934232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B0AB3A33-6DE0-FE40-BC0A-A5E40B399DC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19364" y="4322111"/>
            <a:ext cx="2441599" cy="637516"/>
          </a:xfrm>
        </p:spPr>
        <p:txBody>
          <a:bodyPr>
            <a:normAutofit/>
          </a:bodyPr>
          <a:lstStyle>
            <a:lvl1pPr marL="0" indent="0">
              <a:lnSpc>
                <a:spcPts val="2080"/>
              </a:lnSpc>
              <a:spcAft>
                <a:spcPts val="600"/>
              </a:spcAft>
              <a:buNone/>
              <a:defRPr sz="1900" b="0" i="0" spc="20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2560"/>
              </a:lnSpc>
              <a:spcAft>
                <a:spcPts val="3000"/>
              </a:spcAft>
              <a:buNone/>
              <a:defRPr sz="16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2" name="Text Placeholder 10">
            <a:extLst>
              <a:ext uri="{FF2B5EF4-FFF2-40B4-BE49-F238E27FC236}">
                <a16:creationId xmlns:a16="http://schemas.microsoft.com/office/drawing/2014/main" id="{FED643A2-BCA0-7540-804E-B6DA86A0161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826119" y="5410615"/>
            <a:ext cx="2441599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7850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–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37EE71B-BCDF-504B-BD0A-CAECDA9F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18212A1-A066-ED40-BFDC-1A61899F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98066" y="1880820"/>
            <a:ext cx="2328130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CAD3132-5F1D-6C4A-8FC0-09F05452522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931935" y="1880820"/>
            <a:ext cx="2328130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C3DCC55-8684-4549-A39D-4B638EA36A7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585683" y="1880820"/>
            <a:ext cx="2328130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1EF8E5-16B2-274C-BA2E-3D244D6E291F}"/>
              </a:ext>
            </a:extLst>
          </p:cNvPr>
          <p:cNvCxnSpPr>
            <a:cxnSpLocks/>
          </p:cNvCxnSpPr>
          <p:nvPr userDrawn="1"/>
        </p:nvCxnSpPr>
        <p:spPr>
          <a:xfrm>
            <a:off x="2310482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0EF40DE-226F-C74C-88E8-D6D7EFA5B7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195614" y="4322111"/>
            <a:ext cx="2430581" cy="637516"/>
          </a:xfrm>
        </p:spPr>
        <p:txBody>
          <a:bodyPr>
            <a:normAutofit/>
          </a:bodyPr>
          <a:lstStyle>
            <a:lvl1pPr marL="0" indent="0">
              <a:lnSpc>
                <a:spcPts val="2080"/>
              </a:lnSpc>
              <a:spcAft>
                <a:spcPts val="600"/>
              </a:spcAft>
              <a:buNone/>
              <a:defRPr sz="1900" b="0" i="0" spc="20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2560"/>
              </a:lnSpc>
              <a:spcAft>
                <a:spcPts val="3000"/>
              </a:spcAft>
              <a:buNone/>
              <a:defRPr sz="16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28D0053-CDC1-0845-87D7-1153992D25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02369" y="5410615"/>
            <a:ext cx="2430581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D3BBEC-0440-2C4F-BB98-E6BE9D9165D1}"/>
              </a:ext>
            </a:extLst>
          </p:cNvPr>
          <p:cNvCxnSpPr>
            <a:cxnSpLocks/>
          </p:cNvCxnSpPr>
          <p:nvPr userDrawn="1"/>
        </p:nvCxnSpPr>
        <p:spPr>
          <a:xfrm>
            <a:off x="4939354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2B60E7F-2F32-174A-BFE8-F561B61847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824486" y="4322111"/>
            <a:ext cx="2448217" cy="637516"/>
          </a:xfrm>
        </p:spPr>
        <p:txBody>
          <a:bodyPr>
            <a:normAutofit/>
          </a:bodyPr>
          <a:lstStyle>
            <a:lvl1pPr marL="0" indent="0">
              <a:lnSpc>
                <a:spcPts val="2080"/>
              </a:lnSpc>
              <a:spcAft>
                <a:spcPts val="600"/>
              </a:spcAft>
              <a:buNone/>
              <a:defRPr sz="1900" b="0" i="0" spc="20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2560"/>
              </a:lnSpc>
              <a:spcAft>
                <a:spcPts val="3000"/>
              </a:spcAft>
              <a:buNone/>
              <a:defRPr sz="16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BDDCAA5-3319-C040-BFFB-ADF215D5ED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1241" y="5410615"/>
            <a:ext cx="2448217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2298673-6250-6849-B432-ACB23518F8F6}"/>
              </a:ext>
            </a:extLst>
          </p:cNvPr>
          <p:cNvCxnSpPr>
            <a:cxnSpLocks/>
          </p:cNvCxnSpPr>
          <p:nvPr userDrawn="1"/>
        </p:nvCxnSpPr>
        <p:spPr>
          <a:xfrm>
            <a:off x="7587080" y="5180785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4F599E31-A365-F741-A926-CB7017ED3A3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472213" y="4322111"/>
            <a:ext cx="2441600" cy="637516"/>
          </a:xfrm>
        </p:spPr>
        <p:txBody>
          <a:bodyPr>
            <a:normAutofit/>
          </a:bodyPr>
          <a:lstStyle>
            <a:lvl1pPr marL="0" indent="0">
              <a:lnSpc>
                <a:spcPts val="2080"/>
              </a:lnSpc>
              <a:spcAft>
                <a:spcPts val="600"/>
              </a:spcAft>
              <a:buNone/>
              <a:defRPr sz="1900" b="0" i="0" spc="20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2560"/>
              </a:lnSpc>
              <a:spcAft>
                <a:spcPts val="3000"/>
              </a:spcAft>
              <a:buNone/>
              <a:defRPr sz="16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9" name="Text Placeholder 10">
            <a:extLst>
              <a:ext uri="{FF2B5EF4-FFF2-40B4-BE49-F238E27FC236}">
                <a16:creationId xmlns:a16="http://schemas.microsoft.com/office/drawing/2014/main" id="{1099DFBD-C7C2-7449-9C89-5A395AABB67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78968" y="5410615"/>
            <a:ext cx="2441600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02107EC-A8C0-9A45-8A38-CA1F597054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6" y="548941"/>
            <a:ext cx="10421278" cy="78293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Headshot Headline</a:t>
            </a:r>
          </a:p>
        </p:txBody>
      </p:sp>
    </p:spTree>
    <p:extLst>
      <p:ext uri="{BB962C8B-B14F-4D97-AF65-F5344CB8AC3E}">
        <p14:creationId xmlns:p14="http://schemas.microsoft.com/office/powerpoint/2010/main" val="19480449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s –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37EE71B-BCDF-504B-BD0A-CAECDA9F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18212A1-A066-ED40-BFDC-1A61899F44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67870" y="2084287"/>
            <a:ext cx="2328130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FCAD3132-5F1D-6C4A-8FC0-09F054525224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401739" y="2084287"/>
            <a:ext cx="2328130" cy="2168665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41EF8E5-16B2-274C-BA2E-3D244D6E291F}"/>
              </a:ext>
            </a:extLst>
          </p:cNvPr>
          <p:cNvCxnSpPr>
            <a:cxnSpLocks/>
          </p:cNvCxnSpPr>
          <p:nvPr userDrawn="1"/>
        </p:nvCxnSpPr>
        <p:spPr>
          <a:xfrm>
            <a:off x="3780286" y="5384252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0EF40DE-226F-C74C-88E8-D6D7EFA5B7D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5418" y="4525578"/>
            <a:ext cx="2430581" cy="637516"/>
          </a:xfrm>
        </p:spPr>
        <p:txBody>
          <a:bodyPr>
            <a:normAutofit/>
          </a:bodyPr>
          <a:lstStyle>
            <a:lvl1pPr marL="0" indent="0">
              <a:lnSpc>
                <a:spcPts val="2080"/>
              </a:lnSpc>
              <a:spcAft>
                <a:spcPts val="600"/>
              </a:spcAft>
              <a:buNone/>
              <a:defRPr sz="1900" b="0" i="0" spc="20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2560"/>
              </a:lnSpc>
              <a:spcAft>
                <a:spcPts val="3000"/>
              </a:spcAft>
              <a:buNone/>
              <a:defRPr sz="16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B28D0053-CDC1-0845-87D7-1153992D25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72173" y="5614082"/>
            <a:ext cx="2430581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AD3BBEC-0440-2C4F-BB98-E6BE9D9165D1}"/>
              </a:ext>
            </a:extLst>
          </p:cNvPr>
          <p:cNvCxnSpPr>
            <a:cxnSpLocks/>
          </p:cNvCxnSpPr>
          <p:nvPr userDrawn="1"/>
        </p:nvCxnSpPr>
        <p:spPr>
          <a:xfrm>
            <a:off x="6409158" y="5384252"/>
            <a:ext cx="604608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72B60E7F-2F32-174A-BFE8-F561B618479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94290" y="4525578"/>
            <a:ext cx="2448217" cy="637516"/>
          </a:xfrm>
        </p:spPr>
        <p:txBody>
          <a:bodyPr>
            <a:normAutofit/>
          </a:bodyPr>
          <a:lstStyle>
            <a:lvl1pPr marL="0" indent="0">
              <a:lnSpc>
                <a:spcPts val="2080"/>
              </a:lnSpc>
              <a:spcAft>
                <a:spcPts val="600"/>
              </a:spcAft>
              <a:buNone/>
              <a:defRPr sz="1900" b="0" i="0" spc="20" baseline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ts val="2560"/>
              </a:lnSpc>
              <a:spcAft>
                <a:spcPts val="3000"/>
              </a:spcAft>
              <a:buNone/>
              <a:defRPr sz="16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DBDDCAA5-3319-C040-BFFB-ADF215D5ED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1045" y="5614082"/>
            <a:ext cx="2448217" cy="6949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1BDACFE-34AD-6844-85AC-EAFEBDE238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6" y="548941"/>
            <a:ext cx="10421278" cy="78293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Headshot Headline</a:t>
            </a:r>
          </a:p>
        </p:txBody>
      </p:sp>
    </p:spTree>
    <p:extLst>
      <p:ext uri="{BB962C8B-B14F-4D97-AF65-F5344CB8AC3E}">
        <p14:creationId xmlns:p14="http://schemas.microsoft.com/office/powerpoint/2010/main" val="28953179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95364" y="2910876"/>
            <a:ext cx="0" cy="330867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625AA2-0F85-4B4F-A165-AA28B734EF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49855" y="3456248"/>
            <a:ext cx="1813875" cy="3308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i="0" spc="20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ct val="125000"/>
              </a:lnSpc>
              <a:spcAft>
                <a:spcPts val="3000"/>
              </a:spcAft>
              <a:buNone/>
              <a:defRPr sz="14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XX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37EE71B-BCDF-504B-BD0A-CAECDA9F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208D335-3AD5-3A43-8D45-D27D0E283BBF}"/>
              </a:ext>
            </a:extLst>
          </p:cNvPr>
          <p:cNvCxnSpPr>
            <a:cxnSpLocks/>
          </p:cNvCxnSpPr>
          <p:nvPr userDrawn="1"/>
        </p:nvCxnSpPr>
        <p:spPr>
          <a:xfrm>
            <a:off x="0" y="3083165"/>
            <a:ext cx="12268200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F646990-7636-D04C-B17F-094E7E16F520}"/>
              </a:ext>
            </a:extLst>
          </p:cNvPr>
          <p:cNvCxnSpPr>
            <a:cxnSpLocks/>
          </p:cNvCxnSpPr>
          <p:nvPr userDrawn="1"/>
        </p:nvCxnSpPr>
        <p:spPr>
          <a:xfrm>
            <a:off x="3181989" y="2910876"/>
            <a:ext cx="0" cy="330867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4A7144D-DFA0-AD4D-9941-C2F53E7CCFE6}"/>
              </a:ext>
            </a:extLst>
          </p:cNvPr>
          <p:cNvCxnSpPr>
            <a:cxnSpLocks/>
          </p:cNvCxnSpPr>
          <p:nvPr userDrawn="1"/>
        </p:nvCxnSpPr>
        <p:spPr>
          <a:xfrm>
            <a:off x="5363662" y="2910876"/>
            <a:ext cx="0" cy="330867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61E5FC7-C544-2D46-80A6-9B7B9EA99472}"/>
              </a:ext>
            </a:extLst>
          </p:cNvPr>
          <p:cNvCxnSpPr>
            <a:cxnSpLocks/>
          </p:cNvCxnSpPr>
          <p:nvPr userDrawn="1"/>
        </p:nvCxnSpPr>
        <p:spPr>
          <a:xfrm>
            <a:off x="7548404" y="2910876"/>
            <a:ext cx="0" cy="330867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B0F210A-5690-7B45-9C46-99D66D2915AB}"/>
              </a:ext>
            </a:extLst>
          </p:cNvPr>
          <p:cNvCxnSpPr>
            <a:cxnSpLocks/>
          </p:cNvCxnSpPr>
          <p:nvPr userDrawn="1"/>
        </p:nvCxnSpPr>
        <p:spPr>
          <a:xfrm>
            <a:off x="9733145" y="2910876"/>
            <a:ext cx="0" cy="330867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B2CE2FA-ECE4-6B4D-AB31-7C912CD3A42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9855" y="3914387"/>
            <a:ext cx="1813875" cy="194454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949FF1A-293D-2249-BAE0-5CF29CBC9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35494" y="3456248"/>
            <a:ext cx="1813875" cy="3308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i="0" spc="20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ct val="125000"/>
              </a:lnSpc>
              <a:spcAft>
                <a:spcPts val="3000"/>
              </a:spcAft>
              <a:buNone/>
              <a:defRPr sz="14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XX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2B0E0BA1-60DA-AE47-BF3F-17616BE64FB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35494" y="3914387"/>
            <a:ext cx="1813875" cy="1944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31114B0A-150D-804B-AADF-E7CD13A6416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98831" y="3456248"/>
            <a:ext cx="1813875" cy="3308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i="0" spc="20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ct val="125000"/>
              </a:lnSpc>
              <a:spcAft>
                <a:spcPts val="3000"/>
              </a:spcAft>
              <a:buNone/>
              <a:defRPr sz="14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XX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04D36615-EA22-6048-9728-FF263CC14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831" y="3914387"/>
            <a:ext cx="1813875" cy="1944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3817C40-BC42-4646-8542-DB18B732F68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06772" y="3456248"/>
            <a:ext cx="1813875" cy="3308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i="0" spc="20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ct val="125000"/>
              </a:lnSpc>
              <a:spcAft>
                <a:spcPts val="3000"/>
              </a:spcAft>
              <a:buNone/>
              <a:defRPr sz="14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XX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71230A9F-B88C-0B42-87C7-1F8D962C657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406772" y="3914387"/>
            <a:ext cx="1813875" cy="1944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B5952E93-D2FE-C94B-9CA5-E384731F695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92411" y="3456248"/>
            <a:ext cx="1813875" cy="330865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000" b="1" i="0" spc="20" baseline="0">
                <a:latin typeface="Helvetica" pitchFamily="2" charset="0"/>
                <a:ea typeface="Open Sans SemiBold" panose="020B0606030504020204" pitchFamily="34" charset="0"/>
                <a:cs typeface="Open Sans SemiBold" panose="020B0606030504020204" pitchFamily="34" charset="0"/>
              </a:defRPr>
            </a:lvl1pPr>
            <a:lvl2pPr marL="0" indent="0">
              <a:lnSpc>
                <a:spcPct val="125000"/>
              </a:lnSpc>
              <a:spcAft>
                <a:spcPts val="3000"/>
              </a:spcAft>
              <a:buNone/>
              <a:defRPr sz="1400" spc="20" baseline="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 XX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38B61107-779C-B240-8577-3A7B8F60DAF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592411" y="3914387"/>
            <a:ext cx="1813875" cy="1944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4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DD0467E-6235-AF47-9302-EA5B04C81B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6" y="548941"/>
            <a:ext cx="10421278" cy="78293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Timeline Headline</a:t>
            </a:r>
          </a:p>
        </p:txBody>
      </p:sp>
    </p:spTree>
    <p:extLst>
      <p:ext uri="{BB962C8B-B14F-4D97-AF65-F5344CB8AC3E}">
        <p14:creationId xmlns:p14="http://schemas.microsoft.com/office/powerpoint/2010/main" val="16447788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shot w/ Bi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06591-E234-2344-8D9F-CEA5BA8999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810539"/>
            <a:ext cx="5223842" cy="1343774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Lastname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03DE4B-78E2-3F49-84AC-83D6281A0F3A}"/>
              </a:ext>
            </a:extLst>
          </p:cNvPr>
          <p:cNvCxnSpPr>
            <a:cxnSpLocks/>
          </p:cNvCxnSpPr>
          <p:nvPr userDrawn="1"/>
        </p:nvCxnSpPr>
        <p:spPr>
          <a:xfrm>
            <a:off x="964185" y="3032899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564487F-C9D7-AC4E-B821-C560B0CC60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45829" y="-20"/>
            <a:ext cx="4746172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39EAAF6A-759B-FC4C-8591-1A0743B55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6487C21-211E-CC42-B4F6-90F1DDAAAF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3292453"/>
            <a:ext cx="5225432" cy="26480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8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BFCB6EC6-F459-1641-B8B7-A71A488B4F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568" y="2364171"/>
            <a:ext cx="5225432" cy="3992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FontTx/>
              <a:buNone/>
              <a:defRPr lang="en-US" sz="18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Professional Title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59935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F70270E-990B-E44D-9580-4D5011E6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7D4782-25F9-5E45-A5AE-E8C19107F6DB}"/>
              </a:ext>
            </a:extLst>
          </p:cNvPr>
          <p:cNvSpPr/>
          <p:nvPr userDrawn="1"/>
        </p:nvSpPr>
        <p:spPr>
          <a:xfrm>
            <a:off x="872157" y="2832573"/>
            <a:ext cx="2827776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spc="-15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4EE1D1-C0F4-FA44-953B-ABD88888D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57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4666C9-3E7F-A242-8478-94A6B3B75657}"/>
              </a:ext>
            </a:extLst>
          </p:cNvPr>
          <p:cNvSpPr/>
          <p:nvPr userDrawn="1"/>
        </p:nvSpPr>
        <p:spPr>
          <a:xfrm>
            <a:off x="3983347" y="2832573"/>
            <a:ext cx="2734644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spc="-15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WORD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BEA8EB3-74A3-FB4C-B468-D81139A6CA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3347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CBEF3BF-F90F-6047-BB99-3FF2C074A0DB}"/>
              </a:ext>
            </a:extLst>
          </p:cNvPr>
          <p:cNvSpPr/>
          <p:nvPr userDrawn="1"/>
        </p:nvSpPr>
        <p:spPr>
          <a:xfrm>
            <a:off x="7072235" y="2832573"/>
            <a:ext cx="2734644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spc="-15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XXX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88BA1BDB-F47B-1C4D-B459-D573C32895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235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1"/>
                </a:solidFill>
                <a:effectLst/>
                <a:latin typeface="Helvetica Ligh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49EDF93-2A4E-3D4A-89E1-919AC7EDD1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843863"/>
            <a:ext cx="5845834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352B10-B195-8B48-A987-5FA8D2F958B0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0291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Page 1 –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F70270E-990B-E44D-9580-4D5011E6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A03ECA-655F-C84C-889A-6B70ADD0B8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748008"/>
            <a:ext cx="5845834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Large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05DCB8-7C2C-0947-80E9-7E432925491F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42B5E-96BB-804A-97C4-7BF05FF30BDF}"/>
              </a:ext>
            </a:extLst>
          </p:cNvPr>
          <p:cNvSpPr/>
          <p:nvPr userDrawn="1"/>
        </p:nvSpPr>
        <p:spPr>
          <a:xfrm>
            <a:off x="872157" y="2832573"/>
            <a:ext cx="2827776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spc="-15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55CF48BB-ED07-6241-A8DB-2C523218F6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57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F82445-F9F4-0248-BDF5-3A22E2861C78}"/>
              </a:ext>
            </a:extLst>
          </p:cNvPr>
          <p:cNvSpPr/>
          <p:nvPr userDrawn="1"/>
        </p:nvSpPr>
        <p:spPr>
          <a:xfrm>
            <a:off x="3983347" y="2832573"/>
            <a:ext cx="2734644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spc="-15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WORD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A3489887-9EBD-1342-B1A7-B584F5C7D9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3347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0CCD922-AD1B-B344-8FEB-D2AFE2536990}"/>
              </a:ext>
            </a:extLst>
          </p:cNvPr>
          <p:cNvSpPr/>
          <p:nvPr userDrawn="1"/>
        </p:nvSpPr>
        <p:spPr>
          <a:xfrm>
            <a:off x="7072235" y="2832573"/>
            <a:ext cx="2734644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spc="-15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XXX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20EDF0A8-4633-5F43-BBD5-3AFB984D2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072235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1"/>
                </a:solidFill>
                <a:effectLst/>
                <a:latin typeface="Helvetica Light" panose="020B0403020202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4722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P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D59E592-AE5B-7F43-97A5-9C03B8BAF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45829" y="-20"/>
            <a:ext cx="4746172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F70270E-990B-E44D-9580-4D5011E6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67D4782-25F9-5E45-A5AE-E8C19107F6DB}"/>
              </a:ext>
            </a:extLst>
          </p:cNvPr>
          <p:cNvSpPr/>
          <p:nvPr userDrawn="1"/>
        </p:nvSpPr>
        <p:spPr>
          <a:xfrm>
            <a:off x="872157" y="2832573"/>
            <a:ext cx="2827776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954EE1D1-C0F4-FA44-953B-ABD88888D2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57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4666C9-3E7F-A242-8478-94A6B3B75657}"/>
              </a:ext>
            </a:extLst>
          </p:cNvPr>
          <p:cNvSpPr/>
          <p:nvPr userDrawn="1"/>
        </p:nvSpPr>
        <p:spPr>
          <a:xfrm>
            <a:off x="3983347" y="2832573"/>
            <a:ext cx="2734644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spc="-15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WORD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CBEA8EB3-74A3-FB4C-B468-D81139A6CA4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3347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565C200-0824-E141-A958-CC43574E5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843863"/>
            <a:ext cx="5845834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8F54A47-5BF4-8546-9B66-E44667B02D2C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3420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Page 2 – Long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D59E592-AE5B-7F43-97A5-9C03B8BAF6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445829" y="-20"/>
            <a:ext cx="4746172" cy="6858019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1F70270E-990B-E44D-9580-4D5011E6AA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87B9777-C21C-AB40-8703-B7D9FA6DC2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748008"/>
            <a:ext cx="5845834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Large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4FCDA4-F3A1-2847-9E58-DBD669760588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B437819-4A0A-E442-8802-A7B740CB0106}"/>
              </a:ext>
            </a:extLst>
          </p:cNvPr>
          <p:cNvSpPr/>
          <p:nvPr userDrawn="1"/>
        </p:nvSpPr>
        <p:spPr>
          <a:xfrm>
            <a:off x="872157" y="2832573"/>
            <a:ext cx="2827776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9F8FF778-FF9D-6143-A75F-C8CFA49D6A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2157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C7F1E25-2BFC-784F-98DC-DCF503440017}"/>
              </a:ext>
            </a:extLst>
          </p:cNvPr>
          <p:cNvSpPr/>
          <p:nvPr userDrawn="1"/>
        </p:nvSpPr>
        <p:spPr>
          <a:xfrm>
            <a:off x="3983347" y="2832573"/>
            <a:ext cx="2734644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spc="-15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WORD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C7268C0-C5F5-BB4C-B5C3-B58656F3A41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83347" y="3786405"/>
            <a:ext cx="2734644" cy="20392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facer </a:t>
            </a:r>
            <a:r>
              <a:rPr lang="en-US" dirty="0" err="1">
                <a:effectLst/>
                <a:latin typeface="Helvetica" pitchFamily="2" charset="0"/>
              </a:rPr>
              <a:t>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enduciss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</a:t>
            </a:r>
            <a:r>
              <a:rPr lang="en-US" dirty="0" err="1">
                <a:effectLst/>
                <a:latin typeface="Helvetica" pitchFamily="2" charset="0"/>
              </a:rPr>
              <a:t>quend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aepedit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bitionse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ditiandi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dolum</a:t>
            </a:r>
            <a:r>
              <a:rPr lang="en-US" dirty="0">
                <a:effectLst/>
                <a:latin typeface="Helvetica" pitchFamily="2" charset="0"/>
              </a:rPr>
              <a:t> in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187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9AA21-697A-4EC4-B972-0489DFACD47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0B13-284A-4B9E-906E-D798C385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9559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Pa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463FC7-648E-5042-9007-74F8D2B22A77}"/>
              </a:ext>
            </a:extLst>
          </p:cNvPr>
          <p:cNvSpPr/>
          <p:nvPr userDrawn="1"/>
        </p:nvSpPr>
        <p:spPr>
          <a:xfrm>
            <a:off x="8229600" y="-44605"/>
            <a:ext cx="3962400" cy="6947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58813A-E9A2-514C-B52B-F361ECE2C647}"/>
              </a:ext>
            </a:extLst>
          </p:cNvPr>
          <p:cNvSpPr/>
          <p:nvPr userDrawn="1"/>
        </p:nvSpPr>
        <p:spPr>
          <a:xfrm>
            <a:off x="8866649" y="1054448"/>
            <a:ext cx="2827776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6D0D6BE-4D4D-0E42-810C-A5F77BB06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6649" y="2041650"/>
            <a:ext cx="2734644" cy="1222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</a:t>
            </a:r>
            <a:r>
              <a:rPr lang="en-US" dirty="0" err="1">
                <a:effectLst/>
                <a:latin typeface="Helvetica" pitchFamily="2" charset="0"/>
              </a:rPr>
              <a:t>ier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20AE0-8591-2F45-98AB-38BF70B71B9D}"/>
              </a:ext>
            </a:extLst>
          </p:cNvPr>
          <p:cNvSpPr/>
          <p:nvPr userDrawn="1"/>
        </p:nvSpPr>
        <p:spPr>
          <a:xfrm>
            <a:off x="8866649" y="3492848"/>
            <a:ext cx="2827776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356097A-E226-8642-8115-426F3A7BAC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66649" y="4480049"/>
            <a:ext cx="2734644" cy="1582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</a:t>
            </a:r>
            <a:r>
              <a:rPr lang="en-US" dirty="0" err="1">
                <a:effectLst/>
                <a:latin typeface="Helvetica" pitchFamily="2" charset="0"/>
              </a:rPr>
              <a:t>ier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A88920-10ED-D444-9471-D2C7EBC8C8D6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A6489D42-298C-B341-A02C-EC1D973713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0568" y="2159427"/>
            <a:ext cx="6281345" cy="376238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87AE976-6945-004F-8C3A-A9CD5D29AC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843863"/>
            <a:ext cx="6279755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One Line Headline</a:t>
            </a:r>
          </a:p>
        </p:txBody>
      </p:sp>
    </p:spTree>
    <p:extLst>
      <p:ext uri="{BB962C8B-B14F-4D97-AF65-F5344CB8AC3E}">
        <p14:creationId xmlns:p14="http://schemas.microsoft.com/office/powerpoint/2010/main" val="218260133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Page 3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463FC7-648E-5042-9007-74F8D2B22A77}"/>
              </a:ext>
            </a:extLst>
          </p:cNvPr>
          <p:cNvSpPr/>
          <p:nvPr userDrawn="1"/>
        </p:nvSpPr>
        <p:spPr>
          <a:xfrm>
            <a:off x="8229600" y="-44605"/>
            <a:ext cx="3962400" cy="6947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51D116D-A7A7-0346-B808-83A4710E91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8" y="2850452"/>
            <a:ext cx="6281346" cy="321167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58813A-E9A2-514C-B52B-F361ECE2C647}"/>
              </a:ext>
            </a:extLst>
          </p:cNvPr>
          <p:cNvSpPr/>
          <p:nvPr userDrawn="1"/>
        </p:nvSpPr>
        <p:spPr>
          <a:xfrm>
            <a:off x="8866649" y="1054448"/>
            <a:ext cx="2827776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E6D0D6BE-4D4D-0E42-810C-A5F77BB063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66649" y="2041650"/>
            <a:ext cx="2734644" cy="12221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</a:t>
            </a:r>
            <a:r>
              <a:rPr lang="en-US" dirty="0" err="1">
                <a:effectLst/>
                <a:latin typeface="Helvetica" pitchFamily="2" charset="0"/>
              </a:rPr>
              <a:t>ier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B20AE0-8591-2F45-98AB-38BF70B71B9D}"/>
              </a:ext>
            </a:extLst>
          </p:cNvPr>
          <p:cNvSpPr/>
          <p:nvPr userDrawn="1"/>
        </p:nvSpPr>
        <p:spPr>
          <a:xfrm>
            <a:off x="8866649" y="3492848"/>
            <a:ext cx="2827776" cy="101566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/>
            <a:r>
              <a:rPr lang="en-US" sz="6000" b="1" i="0" dirty="0">
                <a:solidFill>
                  <a:srgbClr val="FDBB30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3356097A-E226-8642-8115-426F3A7BACA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66649" y="4480049"/>
            <a:ext cx="2734644" cy="158208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25000"/>
              </a:lnSpc>
              <a:buFontTx/>
              <a:buNone/>
              <a:defRPr lang="en-US" sz="1500" b="0" i="0" spc="70" baseline="0" smtClean="0">
                <a:solidFill>
                  <a:schemeClr val="bg2">
                    <a:lumMod val="10000"/>
                  </a:schemeClr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</a:t>
            </a:r>
            <a:r>
              <a:rPr lang="en-US" dirty="0" err="1">
                <a:effectLst/>
                <a:latin typeface="Helvetica" pitchFamily="2" charset="0"/>
              </a:rPr>
              <a:t>ier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36374E30-B47D-F046-A146-61295A475B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7" y="748008"/>
            <a:ext cx="6279757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7B57ED-3EE2-A34C-924F-1433A57BC065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3656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–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463FC7-648E-5042-9007-74F8D2B22A77}"/>
              </a:ext>
            </a:extLst>
          </p:cNvPr>
          <p:cNvSpPr/>
          <p:nvPr userDrawn="1"/>
        </p:nvSpPr>
        <p:spPr>
          <a:xfrm>
            <a:off x="5238427" y="-55756"/>
            <a:ext cx="6953573" cy="6947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C474FB-E494-EC4C-8554-2696D563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92053" y="600589"/>
            <a:ext cx="2742347" cy="16527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EF7FEC6-CE3D-8E42-8D2D-9CDE25F9E85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874887" y="600589"/>
            <a:ext cx="2742347" cy="16527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13DDE65-1A64-CA41-B23B-0CAB86B09DC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5792053" y="2606370"/>
            <a:ext cx="2742347" cy="16527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ED70936-9F9B-E449-AD7A-16321CE496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8874887" y="2606370"/>
            <a:ext cx="2742347" cy="16527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E92C6D2-CE59-644E-B59D-436AA47F8C2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792053" y="4592486"/>
            <a:ext cx="2742347" cy="16527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1B4B2C2-3F30-9F48-A824-5C0D6C65A2B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8874887" y="4592486"/>
            <a:ext cx="2742347" cy="1652701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marL="0" indent="0">
              <a:buNone/>
              <a:defRPr sz="32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05DCA20-5FED-2242-A6A4-947FED3BB5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748008"/>
            <a:ext cx="3580100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Logo Headline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EAD30D6-707F-0947-8763-F8D7006001FF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142727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– 9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463FC7-648E-5042-9007-74F8D2B22A77}"/>
              </a:ext>
            </a:extLst>
          </p:cNvPr>
          <p:cNvSpPr/>
          <p:nvPr userDrawn="1"/>
        </p:nvSpPr>
        <p:spPr>
          <a:xfrm>
            <a:off x="4330701" y="-55756"/>
            <a:ext cx="7861300" cy="6947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C474FB-E494-EC4C-8554-2696D563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170601" y="620386"/>
            <a:ext cx="2124166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EF7FEC6-CE3D-8E42-8D2D-9CDE25F9E85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9623334" y="620386"/>
            <a:ext cx="2124166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13DDE65-1A64-CA41-B23B-0CAB86B09DC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170601" y="2606370"/>
            <a:ext cx="2124166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ED70936-9F9B-E449-AD7A-16321CE496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9623334" y="2606370"/>
            <a:ext cx="2124166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E92C6D2-CE59-644E-B59D-436AA47F8C2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7170601" y="4567124"/>
            <a:ext cx="2124166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1B4B2C2-3F30-9F48-A824-5C0D6C65A2B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9623334" y="4567124"/>
            <a:ext cx="2124166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9D7FA928-B7C5-2247-A909-703CB878AB54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717868" y="620386"/>
            <a:ext cx="2124166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z</a:t>
            </a:r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DDCE9118-3436-604E-81AF-DD78138579C3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717868" y="2606370"/>
            <a:ext cx="2124166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DAE4B681-C2D3-AD4A-BF30-E51C44B4CDB9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717868" y="4567124"/>
            <a:ext cx="2124166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06FC8D81-5A8D-3C4E-915D-36449F7211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748008"/>
            <a:ext cx="3014042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Logo Headline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F6E1900-FAE0-A645-B5BA-A21866A5BC76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5693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 – 1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463FC7-648E-5042-9007-74F8D2B22A77}"/>
              </a:ext>
            </a:extLst>
          </p:cNvPr>
          <p:cNvSpPr/>
          <p:nvPr userDrawn="1"/>
        </p:nvSpPr>
        <p:spPr>
          <a:xfrm>
            <a:off x="4330700" y="-31424"/>
            <a:ext cx="7861300" cy="69472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2C474FB-E494-EC4C-8554-2696D56372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401158" y="606318"/>
            <a:ext cx="1564408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7EF7FEC6-CE3D-8E42-8D2D-9CDE25F9E85C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10294799" y="606318"/>
            <a:ext cx="1564408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F13DDE65-1A64-CA41-B23B-0CAB86B09DC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8405847" y="2592304"/>
            <a:ext cx="1555030" cy="16527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EED70936-9F9B-E449-AD7A-16321CE4969E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10294799" y="2592304"/>
            <a:ext cx="1564407" cy="16527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AE92C6D2-CE59-644E-B59D-436AA47F8C2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401158" y="4578290"/>
            <a:ext cx="1559719" cy="162746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F1B4B2C2-3F30-9F48-A824-5C0D6C65A2B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10294799" y="4578290"/>
            <a:ext cx="1559719" cy="162746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z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id="{F28A1020-FEB8-5B45-B0A8-B8454789CBD9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512206" y="606318"/>
            <a:ext cx="1564408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9E03512E-9D4F-694F-ACC0-58B618A38A3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516894" y="2592304"/>
            <a:ext cx="1559719" cy="16527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EF8EFE55-CCAE-A946-BAE7-F720756E2437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512206" y="4578290"/>
            <a:ext cx="1559719" cy="162746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A8534437-A11B-4B46-840B-6CA99CB0C99A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4657384" y="606318"/>
            <a:ext cx="1564408" cy="1652701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41699C9F-4C71-C748-BE9C-9BFFB920D287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4657385" y="2592304"/>
            <a:ext cx="1549794" cy="1652700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E283944B-875B-8A42-9D84-F4DDBA39D35F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4657385" y="4578290"/>
            <a:ext cx="1549794" cy="1627468"/>
          </a:xfrm>
          <a:prstGeom prst="rect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>
              <a:buNone/>
              <a:defRPr sz="800" b="0" i="0">
                <a:solidFill>
                  <a:schemeClr val="bg2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7A1AE8-6C38-B04E-B8BE-02DB47C0904C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>
            <a:extLst>
              <a:ext uri="{FF2B5EF4-FFF2-40B4-BE49-F238E27FC236}">
                <a16:creationId xmlns:a16="http://schemas.microsoft.com/office/drawing/2014/main" id="{7FF26DDE-5752-9A4C-949C-00408B83DB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748008"/>
            <a:ext cx="3014042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Logo Headline</a:t>
            </a:r>
          </a:p>
        </p:txBody>
      </p:sp>
    </p:spTree>
    <p:extLst>
      <p:ext uri="{BB962C8B-B14F-4D97-AF65-F5344CB8AC3E}">
        <p14:creationId xmlns:p14="http://schemas.microsoft.com/office/powerpoint/2010/main" val="242818777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, Pi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52C412-560E-BC43-98BD-823F6D06D54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480275735"/>
              </p:ext>
            </p:extLst>
          </p:nvPr>
        </p:nvGraphicFramePr>
        <p:xfrm>
          <a:off x="7041254" y="882852"/>
          <a:ext cx="4588044" cy="458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F1B632C-0427-F04B-8C32-D4CF4BEA87B8}"/>
              </a:ext>
            </a:extLst>
          </p:cNvPr>
          <p:cNvSpPr/>
          <p:nvPr userDrawn="1"/>
        </p:nvSpPr>
        <p:spPr>
          <a:xfrm>
            <a:off x="9445250" y="2737880"/>
            <a:ext cx="1620814" cy="7694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/>
            <a:r>
              <a:rPr lang="en-US" sz="4400" b="0" i="0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0EF1A-B0B0-C84B-A674-50644D30A210}"/>
              </a:ext>
            </a:extLst>
          </p:cNvPr>
          <p:cNvSpPr/>
          <p:nvPr userDrawn="1"/>
        </p:nvSpPr>
        <p:spPr>
          <a:xfrm>
            <a:off x="7456595" y="2737880"/>
            <a:ext cx="1620814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/>
            <a:r>
              <a:rPr lang="en-US" sz="4000" b="0" i="0" dirty="0">
                <a:solidFill>
                  <a:srgbClr val="00543C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D79E44-63C3-374B-8168-5D3B085AEC6D}"/>
              </a:ext>
            </a:extLst>
          </p:cNvPr>
          <p:cNvSpPr/>
          <p:nvPr userDrawn="1"/>
        </p:nvSpPr>
        <p:spPr>
          <a:xfrm>
            <a:off x="7913769" y="1608131"/>
            <a:ext cx="1620814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/>
            <a:r>
              <a:rPr lang="en-US" sz="2800" b="0" i="0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A75969D-7212-1447-8C66-DDC6791B8911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B120966D-97E9-854E-9F5E-A98EA34430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568" y="2159427"/>
            <a:ext cx="4821072" cy="3762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560C6591-475D-8D44-903E-7EF77063F0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843863"/>
            <a:ext cx="4819482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Graph Headline</a:t>
            </a:r>
          </a:p>
        </p:txBody>
      </p:sp>
    </p:spTree>
    <p:extLst>
      <p:ext uri="{BB962C8B-B14F-4D97-AF65-F5344CB8AC3E}">
        <p14:creationId xmlns:p14="http://schemas.microsoft.com/office/powerpoint/2010/main" val="39085457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, Pie Chart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152C412-560E-BC43-98BD-823F6D06D54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186943108"/>
              </p:ext>
            </p:extLst>
          </p:nvPr>
        </p:nvGraphicFramePr>
        <p:xfrm>
          <a:off x="7041254" y="882852"/>
          <a:ext cx="4588044" cy="4585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5F1B632C-0427-F04B-8C32-D4CF4BEA87B8}"/>
              </a:ext>
            </a:extLst>
          </p:cNvPr>
          <p:cNvSpPr/>
          <p:nvPr userDrawn="1"/>
        </p:nvSpPr>
        <p:spPr>
          <a:xfrm>
            <a:off x="9445250" y="2737880"/>
            <a:ext cx="1620814" cy="76944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/>
            <a:r>
              <a:rPr lang="en-US" sz="4400" b="0" i="0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70EF1A-B0B0-C84B-A674-50644D30A210}"/>
              </a:ext>
            </a:extLst>
          </p:cNvPr>
          <p:cNvSpPr/>
          <p:nvPr userDrawn="1"/>
        </p:nvSpPr>
        <p:spPr>
          <a:xfrm>
            <a:off x="7456595" y="2737880"/>
            <a:ext cx="1620814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/>
            <a:r>
              <a:rPr lang="en-US" sz="4000" b="0" i="0" dirty="0">
                <a:solidFill>
                  <a:srgbClr val="00543C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2D79E44-63C3-374B-8168-5D3B085AEC6D}"/>
              </a:ext>
            </a:extLst>
          </p:cNvPr>
          <p:cNvSpPr/>
          <p:nvPr userDrawn="1"/>
        </p:nvSpPr>
        <p:spPr>
          <a:xfrm>
            <a:off x="7913769" y="1608131"/>
            <a:ext cx="1620814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lvl="0" algn="ctr"/>
            <a:r>
              <a:rPr lang="en-US" sz="2800" b="0" i="0" dirty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rPr>
              <a:t>XX%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8EFD67-0CD5-0949-84AE-F88C07C593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748008"/>
            <a:ext cx="4342100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Graph Headline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7286AB78-FB5A-AD44-A508-72627B341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2850450"/>
            <a:ext cx="4342100" cy="307137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1A40B-C7F6-FC46-A0F4-50A8FE271B61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4126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, Bar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5C6C290-A70E-844B-9B76-010F4170659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449816164"/>
              </p:ext>
            </p:extLst>
          </p:nvPr>
        </p:nvGraphicFramePr>
        <p:xfrm>
          <a:off x="6854675" y="1594676"/>
          <a:ext cx="4516627" cy="366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C657937-9E32-2541-93D8-E823693059BB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B8FA8F08-A43F-F14A-A652-BBF610559A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568" y="2159427"/>
            <a:ext cx="4821072" cy="3762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638019C-75B7-5B4A-8BF9-EA9639E25E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843863"/>
            <a:ext cx="4819482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Graph Headline</a:t>
            </a:r>
          </a:p>
        </p:txBody>
      </p:sp>
    </p:spTree>
    <p:extLst>
      <p:ext uri="{BB962C8B-B14F-4D97-AF65-F5344CB8AC3E}">
        <p14:creationId xmlns:p14="http://schemas.microsoft.com/office/powerpoint/2010/main" val="32021010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, Bar Chart – Long Headlin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5C6C290-A70E-844B-9B76-010F4170659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10892181"/>
              </p:ext>
            </p:extLst>
          </p:nvPr>
        </p:nvGraphicFramePr>
        <p:xfrm>
          <a:off x="6854675" y="1594676"/>
          <a:ext cx="4516627" cy="366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04F9A35-41BE-9843-99AE-EBB4FE052C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748008"/>
            <a:ext cx="4342100" cy="1532878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Two Line </a:t>
            </a:r>
            <a:br>
              <a:rPr lang="en-US" dirty="0"/>
            </a:br>
            <a:r>
              <a:rPr lang="en-US" dirty="0"/>
              <a:t>Graph Headline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51881F22-AFDC-9143-A16C-F1FE5759FF1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0569" y="2850450"/>
            <a:ext cx="4342100" cy="307137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>
                <a:solidFill>
                  <a:schemeClr val="bg1"/>
                </a:solidFill>
                <a:effectLst/>
                <a:latin typeface="Helvetica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hil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etur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fugit hit </a:t>
            </a:r>
            <a:r>
              <a:rPr lang="en-US" dirty="0" err="1">
                <a:effectLst/>
                <a:latin typeface="Helvetica" pitchFamily="2" charset="0"/>
              </a:rPr>
              <a:t>est</a:t>
            </a:r>
            <a:r>
              <a:rPr lang="en-US" dirty="0">
                <a:effectLst/>
                <a:latin typeface="Helvetica" pitchFamily="2" charset="0"/>
              </a:rPr>
              <a:t>, </a:t>
            </a:r>
            <a:r>
              <a:rPr lang="en-US" dirty="0" err="1">
                <a:effectLst/>
                <a:latin typeface="Helvetica" pitchFamily="2" charset="0"/>
              </a:rPr>
              <a:t>odit</a:t>
            </a:r>
            <a:r>
              <a:rPr lang="en-US" dirty="0">
                <a:effectLst/>
                <a:latin typeface="Helvetica" pitchFamily="2" charset="0"/>
              </a:rPr>
              <a:t> et di </a:t>
            </a:r>
            <a:r>
              <a:rPr lang="en-US" dirty="0" err="1">
                <a:effectLst/>
                <a:latin typeface="Helvetica" pitchFamily="2" charset="0"/>
              </a:rPr>
              <a:t>denda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91D988-3D90-D748-BDD1-658E35F40BAD}"/>
              </a:ext>
            </a:extLst>
          </p:cNvPr>
          <p:cNvCxnSpPr>
            <a:cxnSpLocks/>
          </p:cNvCxnSpPr>
          <p:nvPr userDrawn="1"/>
        </p:nvCxnSpPr>
        <p:spPr>
          <a:xfrm>
            <a:off x="964185" y="2523243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24345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, Line Char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F95647C8-77BA-F745-A979-E943A57BE3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97008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  <a:fld id="{4CAC3235-7038-7640-AE46-305C4107B138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AD9C285C-6E99-1442-8F8D-E358A1503CC2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018861591"/>
              </p:ext>
            </p:extLst>
          </p:nvPr>
        </p:nvGraphicFramePr>
        <p:xfrm>
          <a:off x="6832831" y="1594676"/>
          <a:ext cx="4573550" cy="3382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DDDCF71-C88C-484E-B992-5BF4AD894A59}"/>
              </a:ext>
            </a:extLst>
          </p:cNvPr>
          <p:cNvCxnSpPr>
            <a:cxnSpLocks/>
          </p:cNvCxnSpPr>
          <p:nvPr userDrawn="1"/>
        </p:nvCxnSpPr>
        <p:spPr>
          <a:xfrm>
            <a:off x="964185" y="1832220"/>
            <a:ext cx="766763" cy="0"/>
          </a:xfrm>
          <a:prstGeom prst="line">
            <a:avLst/>
          </a:prstGeom>
          <a:ln w="69850">
            <a:solidFill>
              <a:srgbClr val="FDBB3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E341A82-0048-7749-BE04-56F001031ED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0568" y="2159427"/>
            <a:ext cx="4821072" cy="3762389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1800" b="0" i="0" spc="70" baseline="0" smtClean="0">
                <a:solidFill>
                  <a:schemeClr val="bg1"/>
                </a:solidFill>
                <a:effectLst/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" pitchFamily="2" charset="0"/>
              </a:rPr>
              <a:t>On </a:t>
            </a:r>
            <a:r>
              <a:rPr lang="en-US" dirty="0" err="1">
                <a:effectLst/>
                <a:latin typeface="Helvetica" pitchFamily="2" charset="0"/>
              </a:rPr>
              <a:t>sequi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 </a:t>
            </a:r>
            <a:r>
              <a:rPr lang="en-US" dirty="0" err="1">
                <a:effectLst/>
                <a:latin typeface="Helvetica" pitchFamily="2" charset="0"/>
              </a:rPr>
              <a:t>vellaborest</a:t>
            </a:r>
            <a:r>
              <a:rPr lang="en-US" dirty="0">
                <a:effectLst/>
                <a:latin typeface="Helvetica" pitchFamily="2" charset="0"/>
              </a:rPr>
              <a:t>, que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Tenduciis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siti</a:t>
            </a:r>
            <a:r>
              <a:rPr lang="en-US" dirty="0">
                <a:effectLst/>
                <a:latin typeface="Helvetica" pitchFamily="2" charset="0"/>
              </a:rPr>
              <a:t> ad qui ad </a:t>
            </a:r>
            <a:r>
              <a:rPr lang="en-US" dirty="0" err="1">
                <a:effectLst/>
                <a:latin typeface="Helvetica" pitchFamily="2" charset="0"/>
              </a:rPr>
              <a:t>exere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consequ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atemquo</a:t>
            </a:r>
            <a:r>
              <a:rPr lang="en-US" dirty="0">
                <a:effectLst/>
                <a:latin typeface="Helvetica" pitchFamily="2" charset="0"/>
              </a:rPr>
              <a:t> diction </a:t>
            </a:r>
            <a:r>
              <a:rPr lang="en-US" dirty="0" err="1">
                <a:effectLst/>
                <a:latin typeface="Helvetica" pitchFamily="2" charset="0"/>
              </a:rPr>
              <a:t>seditiam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omnim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simint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aut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volupis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secea</a:t>
            </a:r>
            <a:r>
              <a:rPr lang="en-US" dirty="0">
                <a:effectLst/>
                <a:latin typeface="Helvetica" pitchFamily="2" charset="0"/>
              </a:rPr>
              <a:t> vit la </a:t>
            </a:r>
            <a:r>
              <a:rPr lang="en-US" dirty="0" err="1">
                <a:effectLst/>
                <a:latin typeface="Helvetica" pitchFamily="2" charset="0"/>
              </a:rPr>
              <a:t>consequam</a:t>
            </a:r>
            <a:r>
              <a:rPr lang="en-US" dirty="0">
                <a:effectLst/>
                <a:latin typeface="Helvetica" pitchFamily="2" charset="0"/>
              </a:rPr>
              <a:t>. Que </a:t>
            </a:r>
            <a:r>
              <a:rPr lang="en-US" dirty="0" err="1">
                <a:effectLst/>
                <a:latin typeface="Helvetica" pitchFamily="2" charset="0"/>
              </a:rPr>
              <a:t>porit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facerciant</a:t>
            </a:r>
            <a:r>
              <a:rPr lang="en-US" dirty="0">
                <a:effectLst/>
                <a:latin typeface="Helvetica" pitchFamily="2" charset="0"/>
              </a:rPr>
              <a:t> et, </a:t>
            </a:r>
            <a:r>
              <a:rPr lang="en-US" dirty="0" err="1">
                <a:effectLst/>
                <a:latin typeface="Helvetica" pitchFamily="2" charset="0"/>
              </a:rPr>
              <a:t>volupid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moluptati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tem</a:t>
            </a:r>
            <a:r>
              <a:rPr lang="en-US" dirty="0">
                <a:effectLst/>
                <a:latin typeface="Helvetica" pitchFamily="2" charset="0"/>
              </a:rPr>
              <a:t>. At qui officium </a:t>
            </a:r>
            <a:r>
              <a:rPr lang="en-US" dirty="0" err="1">
                <a:effectLst/>
                <a:latin typeface="Helvetica" pitchFamily="2" charset="0"/>
              </a:rPr>
              <a:t>nobitios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cienecab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ideratus</a:t>
            </a:r>
            <a:r>
              <a:rPr lang="en-US" dirty="0">
                <a:effectLst/>
                <a:latin typeface="Helvetica" pitchFamily="2" charset="0"/>
              </a:rPr>
              <a:t>. </a:t>
            </a:r>
            <a:r>
              <a:rPr lang="en-US" dirty="0" err="1">
                <a:effectLst/>
                <a:latin typeface="Helvetica" pitchFamily="2" charset="0"/>
              </a:rPr>
              <a:t>Agnis</a:t>
            </a:r>
            <a:r>
              <a:rPr lang="en-US" dirty="0">
                <a:effectLst/>
                <a:latin typeface="Helvetica" pitchFamily="2" charset="0"/>
              </a:rPr>
              <a:t> maxi </a:t>
            </a:r>
            <a:r>
              <a:rPr lang="en-US" dirty="0" err="1">
                <a:effectLst/>
                <a:latin typeface="Helvetica" pitchFamily="2" charset="0"/>
              </a:rPr>
              <a:t>musam</a:t>
            </a:r>
            <a:r>
              <a:rPr lang="en-US" dirty="0">
                <a:effectLst/>
                <a:latin typeface="Helvetica" pitchFamily="2" charset="0"/>
              </a:rPr>
              <a:t> res </a:t>
            </a:r>
            <a:r>
              <a:rPr lang="en-US" dirty="0" err="1">
                <a:effectLst/>
                <a:latin typeface="Helvetica" pitchFamily="2" charset="0"/>
              </a:rPr>
              <a:t>demperi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consecte</a:t>
            </a:r>
            <a:r>
              <a:rPr lang="en-US" dirty="0">
                <a:effectLst/>
                <a:latin typeface="Helvetica" pitchFamily="2" charset="0"/>
              </a:rPr>
              <a:t> </a:t>
            </a:r>
            <a:r>
              <a:rPr lang="en-US" dirty="0" err="1">
                <a:effectLst/>
                <a:latin typeface="Helvetica" pitchFamily="2" charset="0"/>
              </a:rPr>
              <a:t>earum</a:t>
            </a:r>
            <a:r>
              <a:rPr lang="en-US" dirty="0">
                <a:effectLst/>
                <a:latin typeface="Helvetica" pitchFamily="2" charset="0"/>
              </a:rPr>
              <a:t>.</a:t>
            </a:r>
            <a:endParaRPr lang="en-US" dirty="0">
              <a:effectLst/>
              <a:latin typeface="Open Sans" panose="020B0606030504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DAB8B5A-2235-EC4F-9B9E-ECE3123B2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72158" y="843863"/>
            <a:ext cx="4819482" cy="745999"/>
          </a:xfrm>
        </p:spPr>
        <p:txBody>
          <a:bodyPr anchor="b" anchorCtr="0">
            <a:normAutofit/>
          </a:bodyPr>
          <a:lstStyle>
            <a:lvl1pPr>
              <a:lnSpc>
                <a:spcPts val="5400"/>
              </a:lnSpc>
              <a:defRPr sz="4000" b="1" i="0">
                <a:solidFill>
                  <a:schemeClr val="bg1"/>
                </a:solidFill>
                <a:latin typeface="Helvetica" pitchFamily="2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US" dirty="0"/>
              <a:t>Graph Headline</a:t>
            </a:r>
          </a:p>
        </p:txBody>
      </p:sp>
    </p:spTree>
    <p:extLst>
      <p:ext uri="{BB962C8B-B14F-4D97-AF65-F5344CB8AC3E}">
        <p14:creationId xmlns:p14="http://schemas.microsoft.com/office/powerpoint/2010/main" val="1785906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image" Target="../media/image1.jpg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theme" Target="../theme/theme3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image" Target="../media/image1.jpg"/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20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9AA21-697A-4EC4-B972-0489DFACD475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90B13-284A-4B9E-906E-D798C3854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92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13406-3821-ED41-A400-5471B705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59" y="543756"/>
            <a:ext cx="10515600" cy="20070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Large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B80AD-C053-634E-A481-55563D5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359" y="3183047"/>
            <a:ext cx="10482441" cy="299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963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3000" b="1" i="0" kern="1200" spc="-23" baseline="0">
          <a:solidFill>
            <a:schemeClr val="bg1"/>
          </a:solidFill>
          <a:latin typeface="Helvetica" pitchFamily="2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1800" b="1" i="0" kern="1200" spc="15" baseline="0">
          <a:solidFill>
            <a:srgbClr val="FDBB30"/>
          </a:solidFill>
          <a:latin typeface="Helvetica" pitchFamily="2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200" b="0" i="0" kern="1200" spc="15" baseline="0">
          <a:solidFill>
            <a:schemeClr val="bg1"/>
          </a:solidFill>
          <a:latin typeface="Helvetica" pitchFamily="2" charset="0"/>
          <a:ea typeface="+mn-ea"/>
          <a:cs typeface="+mn-cs"/>
        </a:defRPr>
      </a:lvl2pPr>
      <a:lvl3pPr marL="6858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500" b="0" i="0" kern="1200" spc="15" baseline="0">
          <a:solidFill>
            <a:schemeClr val="bg1"/>
          </a:solidFill>
          <a:latin typeface="Helvetica" pitchFamily="2" charset="0"/>
          <a:ea typeface="+mn-ea"/>
          <a:cs typeface="+mn-cs"/>
        </a:defRPr>
      </a:lvl3pPr>
      <a:lvl4pPr marL="10287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b="0" i="0" kern="1200" spc="15" baseline="0">
          <a:solidFill>
            <a:schemeClr val="bg1"/>
          </a:solidFill>
          <a:latin typeface="Helvetica" pitchFamily="2" charset="0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Tx/>
        <a:buNone/>
        <a:defRPr sz="1350" b="0" i="0" kern="1200" spc="15" baseline="0">
          <a:solidFill>
            <a:schemeClr val="bg1"/>
          </a:solidFill>
          <a:latin typeface="Helvetica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413406-3821-ED41-A400-5471B7053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358" y="543756"/>
            <a:ext cx="10515600" cy="2007014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Large Headline</a:t>
            </a:r>
            <a:br>
              <a:rPr lang="en-US" dirty="0"/>
            </a:br>
            <a:r>
              <a:rPr lang="en-US" dirty="0"/>
              <a:t>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B80AD-C053-634E-A481-55563D5F69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1358" y="3183047"/>
            <a:ext cx="10482441" cy="2993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3263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  <p:sldLayoutId id="2147483741" r:id="rId22"/>
    <p:sldLayoutId id="2147483742" r:id="rId23"/>
    <p:sldLayoutId id="2147483743" r:id="rId24"/>
    <p:sldLayoutId id="2147483744" r:id="rId25"/>
    <p:sldLayoutId id="2147483745" r:id="rId26"/>
    <p:sldLayoutId id="2147483746" r:id="rId27"/>
    <p:sldLayoutId id="2147483747" r:id="rId28"/>
    <p:sldLayoutId id="2147483748" r:id="rId29"/>
    <p:sldLayoutId id="2147483749" r:id="rId30"/>
    <p:sldLayoutId id="2147483750" r:id="rId31"/>
    <p:sldLayoutId id="2147483751" r:id="rId32"/>
    <p:sldLayoutId id="2147483752" r:id="rId33"/>
    <p:sldLayoutId id="2147483753" r:id="rId34"/>
    <p:sldLayoutId id="2147483754" r:id="rId35"/>
    <p:sldLayoutId id="2147483755" r:id="rId36"/>
    <p:sldLayoutId id="2147483756" r:id="rId37"/>
    <p:sldLayoutId id="2147483757" r:id="rId38"/>
    <p:sldLayoutId id="2147483758" r:id="rId39"/>
    <p:sldLayoutId id="2147483759" r:id="rId40"/>
    <p:sldLayoutId id="2147483760" r:id="rId41"/>
    <p:sldLayoutId id="2147483761" r:id="rId42"/>
    <p:sldLayoutId id="2147483762" r:id="rId43"/>
    <p:sldLayoutId id="2147483763" r:id="rId44"/>
    <p:sldLayoutId id="2147483764" r:id="rId45"/>
    <p:sldLayoutId id="2147483765" r:id="rId46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 spc="-30" baseline="0">
          <a:solidFill>
            <a:schemeClr val="bg1"/>
          </a:solidFill>
          <a:latin typeface="Helvetica" pitchFamily="2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400" b="1" i="0" kern="1200" spc="20" baseline="0">
          <a:solidFill>
            <a:srgbClr val="FDBB30"/>
          </a:solidFill>
          <a:latin typeface="Helvetica" pitchFamily="2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600" b="0" i="0" kern="1200" spc="20" baseline="0">
          <a:solidFill>
            <a:schemeClr val="bg1"/>
          </a:solidFill>
          <a:latin typeface="Helvetica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b="0" i="0" kern="1200" spc="20" baseline="0">
          <a:solidFill>
            <a:schemeClr val="bg1"/>
          </a:solidFill>
          <a:latin typeface="Helvetica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 spc="20" baseline="0">
          <a:solidFill>
            <a:schemeClr val="bg1"/>
          </a:solidFill>
          <a:latin typeface="Helvetica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b="0" i="0" kern="1200" spc="20" baseline="0">
          <a:solidFill>
            <a:schemeClr val="bg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chart" Target="../charts/chart19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6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956844-A605-5CDD-B6C4-5E1A3C872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517" y="1400498"/>
            <a:ext cx="8217274" cy="5391267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8CEDB776-3D88-72D9-1FA1-883FBA640EBF}"/>
              </a:ext>
            </a:extLst>
          </p:cNvPr>
          <p:cNvSpPr/>
          <p:nvPr/>
        </p:nvSpPr>
        <p:spPr>
          <a:xfrm>
            <a:off x="9998509" y="6238609"/>
            <a:ext cx="2092282" cy="552075"/>
          </a:xfrm>
          <a:prstGeom prst="rect">
            <a:avLst/>
          </a:prstGeom>
          <a:solidFill>
            <a:srgbClr val="E0DFDF">
              <a:alpha val="76000"/>
            </a:srgbClr>
          </a:solidFill>
          <a:ln w="19050"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A6B11AB-D487-8648-A76E-EB13C4E0B794}"/>
              </a:ext>
            </a:extLst>
          </p:cNvPr>
          <p:cNvSpPr/>
          <p:nvPr/>
        </p:nvSpPr>
        <p:spPr>
          <a:xfrm>
            <a:off x="3879492" y="1401820"/>
            <a:ext cx="4435044" cy="5388864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8738" indent="-58738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7204156-57A3-678B-4E89-407666686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2690035"/>
              </p:ext>
            </p:extLst>
          </p:nvPr>
        </p:nvGraphicFramePr>
        <p:xfrm>
          <a:off x="3942207" y="2636751"/>
          <a:ext cx="4317026" cy="801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0E345F24-2A72-7259-9B28-FB4FDCB0ED6F}"/>
              </a:ext>
            </a:extLst>
          </p:cNvPr>
          <p:cNvSpPr txBox="1"/>
          <p:nvPr/>
        </p:nvSpPr>
        <p:spPr>
          <a:xfrm>
            <a:off x="5176126" y="1456249"/>
            <a:ext cx="8548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Figure 2</a:t>
            </a:r>
            <a:r>
              <a:rPr lang="en-US" sz="700" dirty="0"/>
              <a:t>. Distribution of EQ-5D-5L utility values for pre-</a:t>
            </a:r>
            <a:r>
              <a:rPr lang="en-US" sz="700" dirty="0" err="1"/>
              <a:t>VoC</a:t>
            </a:r>
            <a:r>
              <a:rPr lang="en-US" sz="700" dirty="0"/>
              <a:t> dominant period (Wave 1) and </a:t>
            </a:r>
            <a:r>
              <a:rPr lang="en-US" sz="700" dirty="0" err="1"/>
              <a:t>VoC</a:t>
            </a:r>
            <a:r>
              <a:rPr lang="en-US" sz="700" dirty="0"/>
              <a:t> dominant period (Wave 2).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08CD0D-237A-5696-715F-9373B3C59C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457" r="54754"/>
          <a:stretch/>
        </p:blipFill>
        <p:spPr>
          <a:xfrm>
            <a:off x="0" y="4767002"/>
            <a:ext cx="1662006" cy="18707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33C26A6-E943-A9EB-4D66-4F2E15C7D0E5}"/>
              </a:ext>
            </a:extLst>
          </p:cNvPr>
          <p:cNvSpPr/>
          <p:nvPr/>
        </p:nvSpPr>
        <p:spPr>
          <a:xfrm>
            <a:off x="0" y="67316"/>
            <a:ext cx="12192000" cy="8953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C6ED44-260A-8A71-0649-081D18DDDD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3534" y="154870"/>
            <a:ext cx="1438466" cy="4794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2CC7757-37ED-5D35-72A9-B99CF2F1BDEC}"/>
              </a:ext>
            </a:extLst>
          </p:cNvPr>
          <p:cNvSpPr txBox="1"/>
          <p:nvPr/>
        </p:nvSpPr>
        <p:spPr>
          <a:xfrm>
            <a:off x="940650" y="202213"/>
            <a:ext cx="9642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Montserrat ExtraBold" panose="00000900000000000000" pitchFamily="2" charset="0"/>
              </a:rPr>
              <a:t>SARS-CoV-2 Variant Concerns Expressed by Pregnant Persons and the Impact on their </a:t>
            </a:r>
            <a:r>
              <a:rPr lang="en-US" sz="1400" dirty="0" err="1">
                <a:latin typeface="Montserrat ExtraBold" panose="00000900000000000000" pitchFamily="2" charset="0"/>
              </a:rPr>
              <a:t>HRQoL</a:t>
            </a:r>
            <a:endParaRPr lang="en-US" sz="1400" dirty="0">
              <a:latin typeface="Montserrat ExtraBold" panose="000009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70A1664-CF00-90DA-2ED6-736B4C4703A2}"/>
              </a:ext>
            </a:extLst>
          </p:cNvPr>
          <p:cNvSpPr txBox="1"/>
          <p:nvPr/>
        </p:nvSpPr>
        <p:spPr>
          <a:xfrm>
            <a:off x="156310" y="499546"/>
            <a:ext cx="1153746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u="sng" dirty="0"/>
              <a:t>Annette K Regan</a:t>
            </a:r>
            <a:r>
              <a:rPr lang="en-US" sz="1050" dirty="0"/>
              <a:t>,</a:t>
            </a:r>
            <a:r>
              <a:rPr lang="en-US" sz="1050" baseline="30000" dirty="0"/>
              <a:t>1</a:t>
            </a:r>
            <a:r>
              <a:rPr lang="en-US" sz="1050" dirty="0"/>
              <a:t> Pallavi Aytha Swathi,</a:t>
            </a:r>
            <a:r>
              <a:rPr lang="en-US" sz="1050" baseline="30000" dirty="0"/>
              <a:t>2,3</a:t>
            </a:r>
            <a:r>
              <a:rPr lang="en-US" sz="1050" dirty="0"/>
              <a:t> Ning Yan Gu</a:t>
            </a:r>
            <a:r>
              <a:rPr lang="en-US" sz="1050" baseline="300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65A1A36-95DA-C24F-0AF6-7C3F4A5F82B3}"/>
              </a:ext>
            </a:extLst>
          </p:cNvPr>
          <p:cNvSpPr txBox="1"/>
          <p:nvPr/>
        </p:nvSpPr>
        <p:spPr>
          <a:xfrm>
            <a:off x="156310" y="723695"/>
            <a:ext cx="124097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1" baseline="30000" dirty="0"/>
              <a:t>1</a:t>
            </a:r>
            <a:r>
              <a:rPr lang="en-US" sz="900" i="1" dirty="0"/>
              <a:t>School of Nursing and Health Professions, University of San Francisco; </a:t>
            </a:r>
            <a:r>
              <a:rPr lang="en-US" sz="900" i="1" baseline="30000" dirty="0"/>
              <a:t>2</a:t>
            </a:r>
            <a:r>
              <a:rPr lang="en-US" sz="900" i="1" dirty="0"/>
              <a:t> College of Arts &amp; Sciences, University of San Francisco; </a:t>
            </a:r>
            <a:r>
              <a:rPr lang="en-US" sz="900" i="1" baseline="30000" dirty="0"/>
              <a:t>3</a:t>
            </a:r>
            <a:r>
              <a:rPr lang="en-US" sz="900" i="1" dirty="0"/>
              <a:t> University of Colorado Anschutz Medical Campus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24B801F-C2B0-D834-EEBD-4DA2F28C1CD5}"/>
              </a:ext>
            </a:extLst>
          </p:cNvPr>
          <p:cNvSpPr/>
          <p:nvPr/>
        </p:nvSpPr>
        <p:spPr>
          <a:xfrm>
            <a:off x="99171" y="1403049"/>
            <a:ext cx="3720308" cy="1215141"/>
          </a:xfrm>
          <a:prstGeom prst="rect">
            <a:avLst/>
          </a:prstGeom>
          <a:solidFill>
            <a:srgbClr val="E1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Mar 2020 – Jun 2020: The COVID-19 pandemic impacted the mental and physical health of pregnant and postpartum individuals in the U.S. and internationally.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July 2021 – present: Dominance of variants of concern (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) as circulating SARS-CoV-2 could potentially intensify the impact of the COVID-19 pandemic on maternal health. </a:t>
            </a:r>
            <a:endParaRPr lang="en-US" sz="700" dirty="0">
              <a:solidFill>
                <a:schemeClr val="bg1"/>
              </a:solidFill>
              <a:latin typeface="Montserrat Medium" panose="00000600000000000000" pitchFamily="2" charset="0"/>
            </a:endParaRPr>
          </a:p>
          <a:p>
            <a:pPr algn="ctr"/>
            <a:endParaRPr lang="en-US" sz="700" b="1" i="1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algn="ctr"/>
            <a:endParaRPr lang="en-US" sz="700" b="1" i="1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algn="ctr"/>
            <a:endParaRPr lang="en-US" sz="700" b="1" i="1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algn="ctr"/>
            <a:endParaRPr lang="en-US" sz="700" b="1" i="1" dirty="0">
              <a:solidFill>
                <a:schemeClr val="tx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1A7AF7A-AE0B-25CC-73EA-5413251F7A9B}"/>
              </a:ext>
            </a:extLst>
          </p:cNvPr>
          <p:cNvSpPr/>
          <p:nvPr/>
        </p:nvSpPr>
        <p:spPr>
          <a:xfrm>
            <a:off x="-3269" y="1020299"/>
            <a:ext cx="3822748" cy="3490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 ExtraBold" panose="00000900000000000000" pitchFamily="2" charset="0"/>
              </a:rPr>
              <a:t>Objective</a:t>
            </a:r>
            <a:endParaRPr lang="en-US" sz="2000" dirty="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C6F3BE-7E2D-D265-8D1A-B79DBCD1B2E9}"/>
              </a:ext>
            </a:extLst>
          </p:cNvPr>
          <p:cNvSpPr/>
          <p:nvPr/>
        </p:nvSpPr>
        <p:spPr>
          <a:xfrm>
            <a:off x="8372499" y="1400497"/>
            <a:ext cx="3718292" cy="2466143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8738" indent="-58738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58738" indent="-5873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Median EQ-5D-5L utility values were significantly lower during the pre-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dominant period compared to the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dominant period (0.80 and 0.85 respectively; P=0.001) (</a:t>
            </a:r>
            <a:r>
              <a:rPr lang="en-US" sz="7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Fig 2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). </a:t>
            </a:r>
          </a:p>
          <a:p>
            <a:pPr marL="58738" indent="-5873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EQ-5D-5L VAS scores were similar across pre-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dominant and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dominant periods (77.0 and 78.6, respectively; P=0.05) (</a:t>
            </a:r>
            <a:r>
              <a:rPr lang="en-US" sz="7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Fig 3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).</a:t>
            </a:r>
          </a:p>
          <a:p>
            <a:pPr marL="58738" indent="-5873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Concern that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VoCs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would cause more severe disease was the most common concern (36% agreed / 29% strongly agreed) (</a:t>
            </a:r>
            <a:r>
              <a:rPr lang="en-US" sz="7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Fig 4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).</a:t>
            </a:r>
          </a:p>
          <a:p>
            <a:pPr marL="58738" indent="-5873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The least common concern was getting sick with a new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(17% agreed / 11% strongly agreed) (</a:t>
            </a:r>
            <a:r>
              <a:rPr lang="en-US" sz="7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Fig 4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).</a:t>
            </a:r>
          </a:p>
          <a:p>
            <a:pPr marL="58738" indent="-5873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For every 1 unit increase in respondent’s self-reported concern about SARS-CoV-2 variants, the EQ-5D-5L utility value declined by 0.005 units (95% CI -0.038, -0.002) </a:t>
            </a:r>
            <a:r>
              <a:rPr lang="en-US" sz="7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(Fig 5)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.; </a:t>
            </a:r>
          </a:p>
          <a:p>
            <a:pPr marL="58738" indent="-58738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Concern that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VoCs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would cause more severe illness more commonly were more likely to report problems with anxiety/depression (60% vs. 55%, P=0.04), but not other EQ-5D-5L measures.</a:t>
            </a:r>
          </a:p>
          <a:p>
            <a:pPr marL="112713" indent="-112713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en-US" sz="1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0" dirty="0">
                <a:solidFill>
                  <a:schemeClr val="tx1"/>
                </a:solidFill>
                <a:latin typeface="Montserrat Medium" panose="00000600000000000000" pitchFamily="2" charset="0"/>
              </a:rPr>
              <a:t>m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3F9E9A8-148C-F09C-68B2-B324DC9E2A11}"/>
              </a:ext>
            </a:extLst>
          </p:cNvPr>
          <p:cNvSpPr/>
          <p:nvPr/>
        </p:nvSpPr>
        <p:spPr>
          <a:xfrm>
            <a:off x="99170" y="3052410"/>
            <a:ext cx="3720307" cy="3738274"/>
          </a:xfrm>
          <a:prstGeom prst="rect">
            <a:avLst/>
          </a:prstGeom>
          <a:solidFill>
            <a:srgbClr val="E1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2713" indent="-112713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>
              <a:spcAft>
                <a:spcPts val="200"/>
              </a:spcAft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en-US" sz="2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b="1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>
              <a:spcAft>
                <a:spcPts val="600"/>
              </a:spcAft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b="1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700" b="1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700" b="1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700" b="1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Bef>
                <a:spcPts val="6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sz="700" b="1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12713" indent="-1127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7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Analysis</a:t>
            </a: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71450" lvl="1" indent="-112713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Wilcoxon rank sum tests to compare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HRQoL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before and after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dominance.</a:t>
            </a:r>
          </a:p>
          <a:p>
            <a:pPr marL="171450" lvl="1" indent="-112713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Quantile regression to estimate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HRQoL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associated with VOC beliefs.</a:t>
            </a:r>
          </a:p>
          <a:p>
            <a:pPr marL="171450" lvl="1" indent="-112713"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Chi-square tests to compare the distribution of EQ-5D-5L items in relation to SARS-CoV-2 variant concerns.  </a:t>
            </a:r>
            <a:endParaRPr lang="en-US" sz="70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F5A9E48-CC76-2B14-5458-5918FDD29980}"/>
              </a:ext>
            </a:extLst>
          </p:cNvPr>
          <p:cNvSpPr/>
          <p:nvPr/>
        </p:nvSpPr>
        <p:spPr>
          <a:xfrm>
            <a:off x="206703" y="2272269"/>
            <a:ext cx="3505240" cy="261263"/>
          </a:xfrm>
          <a:prstGeom prst="rect">
            <a:avLst/>
          </a:prstGeom>
          <a:noFill/>
          <a:ln w="12700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00" b="1" i="1" dirty="0">
                <a:solidFill>
                  <a:schemeClr val="tx1"/>
                </a:solidFill>
                <a:latin typeface="Montserrat Medium" panose="00000600000000000000" pitchFamily="2" charset="0"/>
              </a:rPr>
              <a:t>OBJECTIVE: To measure the </a:t>
            </a:r>
            <a:r>
              <a:rPr lang="en-US" sz="700" b="1" i="1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HRQoL</a:t>
            </a:r>
            <a:r>
              <a:rPr lang="en-US" sz="700" b="1" i="1" dirty="0">
                <a:solidFill>
                  <a:schemeClr val="tx1"/>
                </a:solidFill>
                <a:latin typeface="Montserrat Medium" panose="00000600000000000000" pitchFamily="2" charset="0"/>
              </a:rPr>
              <a:t> among mothers prior to and following the emergence of SARS-CoV-2 variants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2176CE-BAFE-DA95-64BD-A12DEE39147A}"/>
              </a:ext>
            </a:extLst>
          </p:cNvPr>
          <p:cNvSpPr/>
          <p:nvPr/>
        </p:nvSpPr>
        <p:spPr>
          <a:xfrm>
            <a:off x="3883062" y="1019784"/>
            <a:ext cx="4426971" cy="34747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 ExtraBold" panose="00000900000000000000" pitchFamily="2" charset="0"/>
              </a:rPr>
              <a:t>Results</a:t>
            </a:r>
            <a:endParaRPr lang="en-US" sz="2400" dirty="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A37EEE9-D812-171E-CF48-8B0AB16C6401}"/>
              </a:ext>
            </a:extLst>
          </p:cNvPr>
          <p:cNvSpPr/>
          <p:nvPr/>
        </p:nvSpPr>
        <p:spPr>
          <a:xfrm>
            <a:off x="8375906" y="4312659"/>
            <a:ext cx="3714885" cy="1896119"/>
          </a:xfrm>
          <a:prstGeom prst="rect">
            <a:avLst/>
          </a:prstGeom>
          <a:solidFill>
            <a:schemeClr val="bg2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Overall, indicators of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HRQoL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were higher among pregnancies occurring during the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dominant period compared to earlier in the pandemic.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These results may indicate that pregnancy at the start of the pandemic was more likely to adversely influence maternal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HRQoL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.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Concern about how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VoCs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could impact health were not uncommon among pregnant and postpartum individuals, especially concerns about severity of disease with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VoCs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.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Lower HRQoL were observed for mothers who reported strong concerns that </a:t>
            </a:r>
            <a:r>
              <a:rPr lang="en-US" sz="700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VoCs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would cause severe disease – and these concerns appeared to be most closely linked with greater anxiety/depression. </a:t>
            </a:r>
          </a:p>
          <a:p>
            <a:pPr marL="171450" indent="-1714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These results provide further insight into how the ongoing COVID-19 pandemic may influence the health of pregnant individuals and new parents. Ongoing mental health support to pregnant and postpartum individuals could mitigate adverse health impacts of the pandemic.</a:t>
            </a:r>
          </a:p>
          <a:p>
            <a:pPr marL="171450" indent="-171450">
              <a:spcAft>
                <a:spcPts val="400"/>
              </a:spcAft>
              <a:buFont typeface="Wingdings" panose="05000000000000000000" pitchFamily="2" charset="2"/>
              <a:buChar char="ü"/>
            </a:pPr>
            <a:endParaRPr lang="en-US" sz="700" dirty="0">
              <a:solidFill>
                <a:schemeClr val="tx1"/>
              </a:solidFill>
              <a:latin typeface="Montserrat Medium" panose="00000600000000000000" pitchFamily="2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EF0326C-94EE-1679-3263-D1698145CA91}"/>
              </a:ext>
            </a:extLst>
          </p:cNvPr>
          <p:cNvSpPr/>
          <p:nvPr/>
        </p:nvSpPr>
        <p:spPr>
          <a:xfrm>
            <a:off x="9998508" y="6328706"/>
            <a:ext cx="2001632" cy="453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b="1" u="sng" dirty="0">
                <a:solidFill>
                  <a:schemeClr val="tx1"/>
                </a:solidFill>
                <a:latin typeface="Montserrat Medium" panose="00000600000000000000" pitchFamily="2" charset="0"/>
              </a:rPr>
              <a:t>Funding</a:t>
            </a:r>
            <a:r>
              <a:rPr lang="en-US" sz="600" dirty="0">
                <a:solidFill>
                  <a:schemeClr val="tx1"/>
                </a:solidFill>
                <a:latin typeface="Montserrat Medium" panose="00000600000000000000" pitchFamily="2" charset="0"/>
              </a:rPr>
              <a:t>: EuroQol 260-RA &amp; 384-RA &amp; USF FDF</a:t>
            </a:r>
          </a:p>
          <a:p>
            <a:r>
              <a:rPr lang="en-US" sz="600" dirty="0">
                <a:solidFill>
                  <a:schemeClr val="tx1"/>
                </a:solidFill>
                <a:latin typeface="Montserrat Medium" panose="00000600000000000000" pitchFamily="2" charset="0"/>
              </a:rPr>
              <a:t>Contact information: Dr. Annette Regan</a:t>
            </a:r>
          </a:p>
          <a:p>
            <a:r>
              <a:rPr lang="en-US" sz="600" dirty="0">
                <a:solidFill>
                  <a:schemeClr val="tx1"/>
                </a:solidFill>
                <a:latin typeface="Montserrat Medium" panose="00000600000000000000" pitchFamily="2" charset="0"/>
              </a:rPr>
              <a:t>                                            akregan@usfca.edu	                      @AKRegan</a:t>
            </a:r>
          </a:p>
          <a:p>
            <a:endParaRPr lang="en-US" sz="600" dirty="0">
              <a:solidFill>
                <a:schemeClr val="tx1"/>
              </a:solidFill>
              <a:latin typeface="Montserrat Medium" panose="00000600000000000000" pitchFamily="2" charset="0"/>
            </a:endParaRPr>
          </a:p>
        </p:txBody>
      </p:sp>
      <p:pic>
        <p:nvPicPr>
          <p:cNvPr id="1030" name="Picture 6" descr="See the source image">
            <a:extLst>
              <a:ext uri="{FF2B5EF4-FFF2-40B4-BE49-F238E27FC236}">
                <a16:creationId xmlns:a16="http://schemas.microsoft.com/office/drawing/2014/main" id="{BB95D536-2B4B-A2D5-58A9-CA38983DA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06" y="6588822"/>
            <a:ext cx="116454" cy="103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e the source image">
            <a:extLst>
              <a:ext uri="{FF2B5EF4-FFF2-40B4-BE49-F238E27FC236}">
                <a16:creationId xmlns:a16="http://schemas.microsoft.com/office/drawing/2014/main" id="{E48FDD77-9EBD-5824-A2BD-C0CD0ACB1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5967" y="6495138"/>
            <a:ext cx="103514" cy="10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36EAB81-15F2-C616-3B3A-63A5A5896233}"/>
              </a:ext>
            </a:extLst>
          </p:cNvPr>
          <p:cNvSpPr/>
          <p:nvPr/>
        </p:nvSpPr>
        <p:spPr>
          <a:xfrm>
            <a:off x="48410" y="108501"/>
            <a:ext cx="12080192" cy="818674"/>
          </a:xfrm>
          <a:prstGeom prst="rect">
            <a:avLst/>
          </a:prstGeom>
          <a:noFill/>
          <a:ln>
            <a:solidFill>
              <a:srgbClr val="00563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CB0C1F8-16F5-7DBF-7764-B35F55E16E49}"/>
              </a:ext>
            </a:extLst>
          </p:cNvPr>
          <p:cNvSpPr/>
          <p:nvPr/>
        </p:nvSpPr>
        <p:spPr>
          <a:xfrm>
            <a:off x="42729" y="1064094"/>
            <a:ext cx="3728623" cy="255551"/>
          </a:xfrm>
          <a:prstGeom prst="rect">
            <a:avLst/>
          </a:prstGeom>
          <a:noFill/>
          <a:ln>
            <a:solidFill>
              <a:srgbClr val="00563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D4DF8B6-544D-3FD2-9962-87ABE8FEDF6F}"/>
              </a:ext>
            </a:extLst>
          </p:cNvPr>
          <p:cNvSpPr/>
          <p:nvPr/>
        </p:nvSpPr>
        <p:spPr>
          <a:xfrm>
            <a:off x="3927379" y="1059163"/>
            <a:ext cx="4331854" cy="272085"/>
          </a:xfrm>
          <a:prstGeom prst="rect">
            <a:avLst/>
          </a:prstGeom>
          <a:noFill/>
          <a:ln>
            <a:solidFill>
              <a:srgbClr val="00563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A65EE8-2F9E-D6DD-4E6B-E496054410F8}"/>
              </a:ext>
            </a:extLst>
          </p:cNvPr>
          <p:cNvSpPr/>
          <p:nvPr/>
        </p:nvSpPr>
        <p:spPr>
          <a:xfrm>
            <a:off x="3540" y="2685054"/>
            <a:ext cx="3822747" cy="33855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 ExtraBold" panose="00000900000000000000" pitchFamily="2" charset="0"/>
              </a:rPr>
              <a:t>Methods</a:t>
            </a:r>
            <a:endParaRPr lang="en-US" sz="2000" dirty="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DA38FE6-A00B-CF35-7774-FF0D5051C350}"/>
              </a:ext>
            </a:extLst>
          </p:cNvPr>
          <p:cNvSpPr/>
          <p:nvPr/>
        </p:nvSpPr>
        <p:spPr>
          <a:xfrm>
            <a:off x="99169" y="2726556"/>
            <a:ext cx="3672184" cy="255551"/>
          </a:xfrm>
          <a:prstGeom prst="rect">
            <a:avLst/>
          </a:prstGeom>
          <a:noFill/>
          <a:ln>
            <a:solidFill>
              <a:srgbClr val="00563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C2AEF4B-D905-FBAF-7321-D6F29DBE3806}"/>
              </a:ext>
            </a:extLst>
          </p:cNvPr>
          <p:cNvSpPr/>
          <p:nvPr/>
        </p:nvSpPr>
        <p:spPr>
          <a:xfrm>
            <a:off x="8372524" y="1019379"/>
            <a:ext cx="3822748" cy="3490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 ExtraBold" panose="00000900000000000000" pitchFamily="2" charset="0"/>
              </a:rPr>
              <a:t>Results (Cont’d)</a:t>
            </a:r>
            <a:endParaRPr lang="en-US" sz="2000" dirty="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484D765-8F94-87DB-D8CF-72C9BC8EA4AC}"/>
              </a:ext>
            </a:extLst>
          </p:cNvPr>
          <p:cNvSpPr/>
          <p:nvPr/>
        </p:nvSpPr>
        <p:spPr>
          <a:xfrm>
            <a:off x="8434423" y="1062255"/>
            <a:ext cx="3714848" cy="255551"/>
          </a:xfrm>
          <a:prstGeom prst="rect">
            <a:avLst/>
          </a:prstGeom>
          <a:noFill/>
          <a:ln>
            <a:solidFill>
              <a:srgbClr val="00563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3BB9CDD-D526-A6BA-DF4F-55F55EB93E66}"/>
              </a:ext>
            </a:extLst>
          </p:cNvPr>
          <p:cNvSpPr/>
          <p:nvPr/>
        </p:nvSpPr>
        <p:spPr>
          <a:xfrm>
            <a:off x="8375907" y="3933792"/>
            <a:ext cx="3822748" cy="34903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Montserrat ExtraBold" panose="00000900000000000000" pitchFamily="2" charset="0"/>
              </a:rPr>
              <a:t>Conclusion</a:t>
            </a:r>
            <a:endParaRPr lang="en-US" sz="2000" dirty="0">
              <a:solidFill>
                <a:schemeClr val="tx1"/>
              </a:solidFill>
              <a:latin typeface="Montserrat ExtraBold" panose="00000900000000000000" pitchFamily="2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AA4E94-030B-F3F2-16A8-717B1435F134}"/>
              </a:ext>
            </a:extLst>
          </p:cNvPr>
          <p:cNvSpPr/>
          <p:nvPr/>
        </p:nvSpPr>
        <p:spPr>
          <a:xfrm>
            <a:off x="8437810" y="3980534"/>
            <a:ext cx="3714848" cy="255551"/>
          </a:xfrm>
          <a:prstGeom prst="rect">
            <a:avLst/>
          </a:prstGeom>
          <a:noFill/>
          <a:ln>
            <a:solidFill>
              <a:srgbClr val="00563D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20">
            <a:extLst>
              <a:ext uri="{FF2B5EF4-FFF2-40B4-BE49-F238E27FC236}">
                <a16:creationId xmlns:a16="http://schemas.microsoft.com/office/drawing/2014/main" id="{476C0F64-7149-9431-339C-E3E0308B2F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441308"/>
              </p:ext>
            </p:extLst>
          </p:nvPr>
        </p:nvGraphicFramePr>
        <p:xfrm>
          <a:off x="141421" y="4913316"/>
          <a:ext cx="3642642" cy="1005840"/>
        </p:xfrm>
        <a:graphic>
          <a:graphicData uri="http://schemas.openxmlformats.org/drawingml/2006/table">
            <a:tbl>
              <a:tblPr firstRow="1" bandRow="1">
                <a:tableStyleId>{91EBBBCC-DAD2-459C-BE2E-F6DE35CF9A28}</a:tableStyleId>
              </a:tblPr>
              <a:tblGrid>
                <a:gridCol w="967329">
                  <a:extLst>
                    <a:ext uri="{9D8B030D-6E8A-4147-A177-3AD203B41FA5}">
                      <a16:colId xmlns:a16="http://schemas.microsoft.com/office/drawing/2014/main" val="3673836379"/>
                    </a:ext>
                  </a:extLst>
                </a:gridCol>
                <a:gridCol w="614910">
                  <a:extLst>
                    <a:ext uri="{9D8B030D-6E8A-4147-A177-3AD203B41FA5}">
                      <a16:colId xmlns:a16="http://schemas.microsoft.com/office/drawing/2014/main" val="3510770348"/>
                    </a:ext>
                  </a:extLst>
                </a:gridCol>
                <a:gridCol w="2060403">
                  <a:extLst>
                    <a:ext uri="{9D8B030D-6E8A-4147-A177-3AD203B41FA5}">
                      <a16:colId xmlns:a16="http://schemas.microsoft.com/office/drawing/2014/main" val="3120719608"/>
                    </a:ext>
                  </a:extLst>
                </a:gridCol>
              </a:tblGrid>
              <a:tr h="160539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Factor</a:t>
                      </a:r>
                    </a:p>
                  </a:txBody>
                  <a:tcPr>
                    <a:lnL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Scale</a:t>
                      </a:r>
                    </a:p>
                  </a:txBody>
                  <a:tcPr>
                    <a:lnT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>
                          <a:solidFill>
                            <a:schemeClr val="tx1"/>
                          </a:solidFill>
                        </a:rPr>
                        <a:t>Measurements</a:t>
                      </a:r>
                    </a:p>
                  </a:txBody>
                  <a:tcPr>
                    <a:lnR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799751"/>
                  </a:ext>
                </a:extLst>
              </a:tr>
              <a:tr h="321079">
                <a:tc>
                  <a:txBody>
                    <a:bodyPr/>
                    <a:lstStyle/>
                    <a:p>
                      <a:r>
                        <a:rPr lang="en-US" sz="600" dirty="0" err="1"/>
                        <a:t>HRQoL</a:t>
                      </a:r>
                      <a:endParaRPr lang="en-US" sz="600" dirty="0"/>
                    </a:p>
                  </a:txBody>
                  <a:tcPr>
                    <a:lnL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EQ-5D-5L</a:t>
                      </a:r>
                    </a:p>
                  </a:txBody>
                  <a:tcPr>
                    <a:lnT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600" dirty="0"/>
                        <a:t>5 item EQ-5D-5L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600" dirty="0"/>
                        <a:t>Utility values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600" dirty="0"/>
                        <a:t>Visual Analogue Scale (VAS)</a:t>
                      </a:r>
                    </a:p>
                  </a:txBody>
                  <a:tcPr>
                    <a:lnR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137903176"/>
                  </a:ext>
                </a:extLst>
              </a:tr>
              <a:tr h="401349">
                <a:tc>
                  <a:txBody>
                    <a:bodyPr/>
                    <a:lstStyle/>
                    <a:p>
                      <a:r>
                        <a:rPr lang="en-US" sz="600" dirty="0"/>
                        <a:t>COVID-19 </a:t>
                      </a:r>
                      <a:r>
                        <a:rPr lang="en-US" sz="600" dirty="0" err="1"/>
                        <a:t>VoC</a:t>
                      </a:r>
                      <a:r>
                        <a:rPr lang="en-US" sz="600" dirty="0"/>
                        <a:t> Beliefs</a:t>
                      </a:r>
                    </a:p>
                  </a:txBody>
                  <a:tcPr>
                    <a:lnL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600" dirty="0"/>
                        <a:t>Concern on Likert Scale</a:t>
                      </a:r>
                    </a:p>
                  </a:txBody>
                  <a:tcPr>
                    <a:lnB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600" dirty="0"/>
                        <a:t>Worried about getting sick with a new </a:t>
                      </a:r>
                      <a:r>
                        <a:rPr lang="en-US" sz="600" dirty="0" err="1"/>
                        <a:t>VoC</a:t>
                      </a:r>
                      <a:endParaRPr lang="en-US" sz="600" dirty="0"/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600" dirty="0"/>
                        <a:t>Worried </a:t>
                      </a:r>
                      <a:r>
                        <a:rPr lang="en-US" sz="600" dirty="0" err="1"/>
                        <a:t>VoCs</a:t>
                      </a:r>
                      <a:r>
                        <a:rPr lang="en-US" sz="600" dirty="0"/>
                        <a:t> cause more severe disease</a:t>
                      </a:r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600" dirty="0"/>
                        <a:t>Worried about reinfection with a </a:t>
                      </a:r>
                      <a:r>
                        <a:rPr lang="en-US" sz="600" dirty="0" err="1"/>
                        <a:t>VoC</a:t>
                      </a:r>
                      <a:endParaRPr lang="en-US" sz="600" dirty="0"/>
                    </a:p>
                    <a:p>
                      <a:pPr marL="114300" indent="-114300" algn="l">
                        <a:buFont typeface="Arial" panose="020B0604020202020204" pitchFamily="34" charset="0"/>
                        <a:buChar char="•"/>
                      </a:pPr>
                      <a:r>
                        <a:rPr lang="en-US" sz="600" dirty="0"/>
                        <a:t>Worried COVID-19 vaccines may not work against </a:t>
                      </a:r>
                      <a:r>
                        <a:rPr lang="en-US" sz="600" dirty="0" err="1"/>
                        <a:t>VoCs</a:t>
                      </a:r>
                      <a:endParaRPr lang="en-US" sz="600" dirty="0"/>
                    </a:p>
                  </a:txBody>
                  <a:tcPr>
                    <a:lnR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563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3062965"/>
                  </a:ext>
                </a:extLst>
              </a:tr>
            </a:tbl>
          </a:graphicData>
        </a:graphic>
      </p:graphicFrame>
      <p:pic>
        <p:nvPicPr>
          <p:cNvPr id="35" name="Picture 34" descr="Graphical user interface, scatter chart&#10;&#10;Description automatically generated">
            <a:extLst>
              <a:ext uri="{FF2B5EF4-FFF2-40B4-BE49-F238E27FC236}">
                <a16:creationId xmlns:a16="http://schemas.microsoft.com/office/drawing/2014/main" id="{7CF159C0-9920-B885-7096-CD6BAE6691BF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9" y="3102729"/>
            <a:ext cx="1916300" cy="15873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3171283-2BBB-F971-9C08-F8F5BEBA41AC}"/>
              </a:ext>
            </a:extLst>
          </p:cNvPr>
          <p:cNvSpPr txBox="1"/>
          <p:nvPr/>
        </p:nvSpPr>
        <p:spPr>
          <a:xfrm>
            <a:off x="2092076" y="3069013"/>
            <a:ext cx="1668638" cy="1749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00" b="1" u="sng" dirty="0">
                <a:solidFill>
                  <a:schemeClr val="tx1"/>
                </a:solidFill>
                <a:latin typeface="Montserrat Medium" panose="00000600000000000000" pitchFamily="2" charset="0"/>
              </a:rPr>
              <a:t>Study Design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: Cross-sectional, national online survey (</a:t>
            </a:r>
            <a:r>
              <a:rPr lang="en-US" sz="7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Fig 1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)</a:t>
            </a:r>
          </a:p>
          <a:p>
            <a:pPr marL="112713" indent="-112713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00" b="1" u="sng" dirty="0">
                <a:latin typeface="Montserrat Medium" panose="00000600000000000000" pitchFamily="2" charset="0"/>
              </a:rPr>
              <a:t>Participants</a:t>
            </a:r>
            <a:r>
              <a:rPr lang="en-US" sz="700" dirty="0">
                <a:latin typeface="Montserrat Medium" panose="00000600000000000000" pitchFamily="2" charset="0"/>
              </a:rPr>
              <a:t>: P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regnant and postpartum adults ≥18 years old speaking English or Spanish</a:t>
            </a:r>
          </a:p>
          <a:p>
            <a:pPr marL="112713" indent="-112713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700" b="1" u="sng" dirty="0">
                <a:solidFill>
                  <a:schemeClr val="tx1"/>
                </a:solidFill>
                <a:latin typeface="Montserrat Medium" panose="00000600000000000000" pitchFamily="2" charset="0"/>
              </a:rPr>
              <a:t>Study Period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:</a:t>
            </a:r>
          </a:p>
          <a:p>
            <a:pPr marL="171450" lvl="1" indent="-114300">
              <a:spcAft>
                <a:spcPts val="400"/>
              </a:spcAft>
              <a:buFont typeface="+mj-lt"/>
              <a:buAutoNum type="arabicParenR"/>
            </a:pPr>
            <a:r>
              <a:rPr lang="en-US" sz="7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Pre-</a:t>
            </a:r>
            <a:r>
              <a:rPr lang="en-US" sz="700" b="1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</a:t>
            </a:r>
            <a:r>
              <a:rPr lang="en-US" sz="7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 dominant survey period (WAVE 1)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: May to July 2021 (</a:t>
            </a:r>
            <a:r>
              <a:rPr lang="en-US" sz="700" i="1" dirty="0">
                <a:solidFill>
                  <a:schemeClr val="tx1"/>
                </a:solidFill>
                <a:latin typeface="Montserrat Medium" panose="00000600000000000000" pitchFamily="2" charset="0"/>
              </a:rPr>
              <a:t>n=3,392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)</a:t>
            </a:r>
          </a:p>
          <a:p>
            <a:pPr marL="171450" lvl="1" indent="-114300">
              <a:spcAft>
                <a:spcPts val="600"/>
              </a:spcAft>
              <a:buFont typeface="+mj-lt"/>
              <a:buAutoNum type="arabicParenR"/>
            </a:pP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 </a:t>
            </a:r>
            <a:r>
              <a:rPr lang="en-US" sz="700" b="1" dirty="0" err="1">
                <a:solidFill>
                  <a:schemeClr val="tx1"/>
                </a:solidFill>
                <a:latin typeface="Montserrat Medium" panose="00000600000000000000" pitchFamily="2" charset="0"/>
              </a:rPr>
              <a:t>VoC</a:t>
            </a:r>
            <a:r>
              <a:rPr lang="en-US" sz="7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 dominant survey period (WAVE 2)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: December 2021 – April 2022 (</a:t>
            </a:r>
            <a:r>
              <a:rPr lang="en-US" sz="700" i="1" dirty="0">
                <a:solidFill>
                  <a:schemeClr val="tx1"/>
                </a:solidFill>
                <a:latin typeface="Montserrat Medium" panose="00000600000000000000" pitchFamily="2" charset="0"/>
              </a:rPr>
              <a:t>n=3,268</a:t>
            </a:r>
            <a:r>
              <a:rPr lang="en-US" sz="700" dirty="0">
                <a:solidFill>
                  <a:schemeClr val="tx1"/>
                </a:solidFill>
                <a:latin typeface="Montserrat Medium" panose="00000600000000000000" pitchFamily="2" charset="0"/>
              </a:rPr>
              <a:t>).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6E9FB0C-6BE5-FEA0-39FF-A1F31CE4BC9F}"/>
              </a:ext>
            </a:extLst>
          </p:cNvPr>
          <p:cNvSpPr txBox="1"/>
          <p:nvPr/>
        </p:nvSpPr>
        <p:spPr>
          <a:xfrm>
            <a:off x="98286" y="4683950"/>
            <a:ext cx="199379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Figure 1</a:t>
            </a:r>
            <a:r>
              <a:rPr lang="en-US" sz="700" dirty="0"/>
              <a:t>. Distribution of survey participants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B2EE1D-35EC-D246-F8B5-3F216E597A22}"/>
              </a:ext>
            </a:extLst>
          </p:cNvPr>
          <p:cNvSpPr/>
          <p:nvPr/>
        </p:nvSpPr>
        <p:spPr>
          <a:xfrm>
            <a:off x="3925069" y="2617751"/>
            <a:ext cx="4290275" cy="961652"/>
          </a:xfrm>
          <a:prstGeom prst="rect">
            <a:avLst/>
          </a:prstGeom>
          <a:noFill/>
          <a:ln>
            <a:solidFill>
              <a:srgbClr val="00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91E106F-CD76-4EFB-6A20-2053C669E7A7}"/>
              </a:ext>
            </a:extLst>
          </p:cNvPr>
          <p:cNvSpPr txBox="1"/>
          <p:nvPr/>
        </p:nvSpPr>
        <p:spPr>
          <a:xfrm>
            <a:off x="7381232" y="1448095"/>
            <a:ext cx="82360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Figure 3</a:t>
            </a:r>
            <a:r>
              <a:rPr lang="en-US" sz="700" dirty="0"/>
              <a:t>. Distribution of EQ-5D-5L VAS scores for pre-</a:t>
            </a:r>
            <a:r>
              <a:rPr lang="en-US" sz="700" dirty="0" err="1"/>
              <a:t>VoC</a:t>
            </a:r>
            <a:r>
              <a:rPr lang="en-US" sz="700" dirty="0"/>
              <a:t> dominant period (Wave 1) and </a:t>
            </a:r>
            <a:r>
              <a:rPr lang="en-US" sz="700" dirty="0" err="1"/>
              <a:t>VoC</a:t>
            </a:r>
            <a:r>
              <a:rPr lang="en-US" sz="700" dirty="0"/>
              <a:t> dominant period (Wave 2).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F79E102-29D9-29E9-F8A6-767A188AA334}"/>
              </a:ext>
            </a:extLst>
          </p:cNvPr>
          <p:cNvSpPr/>
          <p:nvPr/>
        </p:nvSpPr>
        <p:spPr>
          <a:xfrm>
            <a:off x="3927012" y="1440709"/>
            <a:ext cx="2087894" cy="1151603"/>
          </a:xfrm>
          <a:prstGeom prst="rect">
            <a:avLst/>
          </a:prstGeom>
          <a:noFill/>
          <a:ln>
            <a:solidFill>
              <a:srgbClr val="00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758AF37D-657E-9881-03C0-2D48702AD715}"/>
              </a:ext>
            </a:extLst>
          </p:cNvPr>
          <p:cNvSpPr/>
          <p:nvPr/>
        </p:nvSpPr>
        <p:spPr>
          <a:xfrm>
            <a:off x="6116941" y="1443928"/>
            <a:ext cx="2099352" cy="1151603"/>
          </a:xfrm>
          <a:prstGeom prst="rect">
            <a:avLst/>
          </a:prstGeom>
          <a:noFill/>
          <a:ln>
            <a:solidFill>
              <a:srgbClr val="00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77D4BBD-3BCB-3C9D-3C55-E9CA60CD070D}"/>
              </a:ext>
            </a:extLst>
          </p:cNvPr>
          <p:cNvSpPr txBox="1"/>
          <p:nvPr/>
        </p:nvSpPr>
        <p:spPr>
          <a:xfrm>
            <a:off x="3928201" y="3400505"/>
            <a:ext cx="427379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Figure 4</a:t>
            </a:r>
            <a:r>
              <a:rPr lang="en-US" sz="700" dirty="0"/>
              <a:t>. Frequency of self-reported concerns about SARS-CoV-2 </a:t>
            </a:r>
            <a:r>
              <a:rPr lang="en-US" sz="700" dirty="0" err="1"/>
              <a:t>VoCs</a:t>
            </a:r>
            <a:r>
              <a:rPr lang="en-US" sz="700" dirty="0"/>
              <a:t> among pregnant and postpartum adults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EFC880-9E3A-715A-F001-FF513A172810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73373" y="3866641"/>
            <a:ext cx="2052067" cy="151019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45AEBC2-390F-5FB9-AB97-6FFD39D6B3C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17123" y="5317931"/>
            <a:ext cx="1950470" cy="14354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7E1A372-A594-8541-21F0-62719D7CAEE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22811" y="3921299"/>
            <a:ext cx="1995634" cy="1468662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D26048F7-74BE-FE54-0F85-5A9FC6EF6660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475" y="5311341"/>
            <a:ext cx="1998078" cy="1470461"/>
          </a:xfrm>
          <a:prstGeom prst="rect">
            <a:avLst/>
          </a:prstGeom>
        </p:spPr>
      </p:pic>
      <p:sp>
        <p:nvSpPr>
          <p:cNvPr id="66" name="Rectangle 65">
            <a:extLst>
              <a:ext uri="{FF2B5EF4-FFF2-40B4-BE49-F238E27FC236}">
                <a16:creationId xmlns:a16="http://schemas.microsoft.com/office/drawing/2014/main" id="{C36C8A69-FB63-3C23-BF79-6CFD94579E47}"/>
              </a:ext>
            </a:extLst>
          </p:cNvPr>
          <p:cNvSpPr/>
          <p:nvPr/>
        </p:nvSpPr>
        <p:spPr>
          <a:xfrm>
            <a:off x="3920113" y="3613967"/>
            <a:ext cx="4290275" cy="3135532"/>
          </a:xfrm>
          <a:prstGeom prst="rect">
            <a:avLst/>
          </a:prstGeom>
          <a:noFill/>
          <a:ln>
            <a:solidFill>
              <a:srgbClr val="00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44DD603-151D-B92C-42A8-A636E5F1B5B6}"/>
              </a:ext>
            </a:extLst>
          </p:cNvPr>
          <p:cNvSpPr txBox="1"/>
          <p:nvPr/>
        </p:nvSpPr>
        <p:spPr>
          <a:xfrm>
            <a:off x="3942208" y="3621802"/>
            <a:ext cx="4492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b="1" dirty="0"/>
              <a:t>Figure 5</a:t>
            </a:r>
            <a:r>
              <a:rPr lang="en-US" sz="700" dirty="0"/>
              <a:t>. Boxplots summarizing the distribution of EQ-5D-5L utility values by </a:t>
            </a:r>
            <a:r>
              <a:rPr lang="en-US" sz="700" dirty="0" err="1"/>
              <a:t>VoC</a:t>
            </a:r>
            <a:r>
              <a:rPr lang="en-US" sz="700" dirty="0"/>
              <a:t> beliefs among pregnant and postpartum individuals</a:t>
            </a:r>
          </a:p>
        </p:txBody>
      </p:sp>
      <p:pic>
        <p:nvPicPr>
          <p:cNvPr id="1026" name="Picture 2" descr="Image result for picture eq5d5l logo">
            <a:extLst>
              <a:ext uri="{FF2B5EF4-FFF2-40B4-BE49-F238E27FC236}">
                <a16:creationId xmlns:a16="http://schemas.microsoft.com/office/drawing/2014/main" id="{401C0E18-9084-5768-8757-FF9CFEF40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362" y="6510030"/>
            <a:ext cx="287105" cy="1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6875BA6A-6ABC-AF31-D575-5B6070315B8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4107"/>
          <a:stretch/>
        </p:blipFill>
        <p:spPr>
          <a:xfrm>
            <a:off x="4003006" y="1519002"/>
            <a:ext cx="1119082" cy="1017676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8DCD92BD-6470-F0DB-DCE2-B3DAFC5EB048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2799"/>
          <a:stretch/>
        </p:blipFill>
        <p:spPr>
          <a:xfrm>
            <a:off x="6165361" y="1511430"/>
            <a:ext cx="1194177" cy="1064829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F5A0C31B-F9AF-BFAC-5D8D-DB2F5B121B21}"/>
              </a:ext>
            </a:extLst>
          </p:cNvPr>
          <p:cNvSpPr/>
          <p:nvPr/>
        </p:nvSpPr>
        <p:spPr>
          <a:xfrm>
            <a:off x="8375906" y="6238610"/>
            <a:ext cx="1596699" cy="552074"/>
          </a:xfrm>
          <a:prstGeom prst="rect">
            <a:avLst/>
          </a:prstGeom>
          <a:solidFill>
            <a:srgbClr val="E0DFDF">
              <a:alpha val="76000"/>
            </a:srgbClr>
          </a:solidFill>
          <a:ln w="19050" cmpd="dbl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" b="1" u="sng" dirty="0">
                <a:solidFill>
                  <a:schemeClr val="tx1"/>
                </a:solidFill>
                <a:latin typeface="Montserrat Medium" panose="00000600000000000000" pitchFamily="2" charset="0"/>
              </a:rPr>
              <a:t>Acknowledgements</a:t>
            </a:r>
            <a:r>
              <a:rPr lang="en-US" sz="600" dirty="0">
                <a:solidFill>
                  <a:schemeClr val="tx1"/>
                </a:solidFill>
                <a:latin typeface="Montserrat Medium" panose="00000600000000000000" pitchFamily="2" charset="0"/>
              </a:rPr>
              <a:t>:</a:t>
            </a:r>
          </a:p>
          <a:p>
            <a:r>
              <a:rPr lang="en-US" sz="600" dirty="0">
                <a:solidFill>
                  <a:schemeClr val="tx1"/>
                </a:solidFill>
                <a:latin typeface="Montserrat Medium" panose="00000600000000000000" pitchFamily="2" charset="0"/>
              </a:rPr>
              <a:t>We would like to acknowledge the time and effort provided by the participants of this study.</a:t>
            </a:r>
          </a:p>
        </p:txBody>
      </p:sp>
    </p:spTree>
    <p:extLst>
      <p:ext uri="{BB962C8B-B14F-4D97-AF65-F5344CB8AC3E}">
        <p14:creationId xmlns:p14="http://schemas.microsoft.com/office/powerpoint/2010/main" val="20922993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4984</TotalTime>
  <Words>754</Words>
  <Application>Microsoft Office PowerPoint</Application>
  <PresentationFormat>Widescreen</PresentationFormat>
  <Paragraphs>82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Helvetica</vt:lpstr>
      <vt:lpstr>Helvetica Light</vt:lpstr>
      <vt:lpstr>Montserrat ExtraBold</vt:lpstr>
      <vt:lpstr>Montserrat Medium</vt:lpstr>
      <vt:lpstr>Open Sans</vt:lpstr>
      <vt:lpstr>Wingdings</vt:lpstr>
      <vt:lpstr>2_Office Theme</vt:lpstr>
      <vt:lpstr>1_Office Theme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Annette Regan</dc:creator>
  <cp:lastModifiedBy>Annette Regan</cp:lastModifiedBy>
  <cp:revision>22</cp:revision>
  <dcterms:created xsi:type="dcterms:W3CDTF">2022-05-05T01:32:24Z</dcterms:created>
  <dcterms:modified xsi:type="dcterms:W3CDTF">2022-06-21T05:07:09Z</dcterms:modified>
</cp:coreProperties>
</file>