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51200050" cy="28800425"/>
  <p:notesSz cx="6858000" cy="9144000"/>
  <p:defaultTextStyle>
    <a:defPPr>
      <a:defRPr lang="en-US"/>
    </a:defPPr>
    <a:lvl1pPr marL="0" algn="l" defTabSz="2281881" rtl="0" eaLnBrk="1" latinLnBrk="0" hangingPunct="1">
      <a:defRPr sz="8982" kern="1200">
        <a:solidFill>
          <a:schemeClr val="tx1"/>
        </a:solidFill>
        <a:latin typeface="+mn-lt"/>
        <a:ea typeface="+mn-ea"/>
        <a:cs typeface="+mn-cs"/>
      </a:defRPr>
    </a:lvl1pPr>
    <a:lvl2pPr marL="2281881" algn="l" defTabSz="2281881" rtl="0" eaLnBrk="1" latinLnBrk="0" hangingPunct="1">
      <a:defRPr sz="8982" kern="1200">
        <a:solidFill>
          <a:schemeClr val="tx1"/>
        </a:solidFill>
        <a:latin typeface="+mn-lt"/>
        <a:ea typeface="+mn-ea"/>
        <a:cs typeface="+mn-cs"/>
      </a:defRPr>
    </a:lvl2pPr>
    <a:lvl3pPr marL="4563768" algn="l" defTabSz="2281881" rtl="0" eaLnBrk="1" latinLnBrk="0" hangingPunct="1">
      <a:defRPr sz="8982" kern="1200">
        <a:solidFill>
          <a:schemeClr val="tx1"/>
        </a:solidFill>
        <a:latin typeface="+mn-lt"/>
        <a:ea typeface="+mn-ea"/>
        <a:cs typeface="+mn-cs"/>
      </a:defRPr>
    </a:lvl3pPr>
    <a:lvl4pPr marL="6845648" algn="l" defTabSz="2281881" rtl="0" eaLnBrk="1" latinLnBrk="0" hangingPunct="1">
      <a:defRPr sz="8982" kern="1200">
        <a:solidFill>
          <a:schemeClr val="tx1"/>
        </a:solidFill>
        <a:latin typeface="+mn-lt"/>
        <a:ea typeface="+mn-ea"/>
        <a:cs typeface="+mn-cs"/>
      </a:defRPr>
    </a:lvl4pPr>
    <a:lvl5pPr marL="9127537" algn="l" defTabSz="2281881" rtl="0" eaLnBrk="1" latinLnBrk="0" hangingPunct="1">
      <a:defRPr sz="8982" kern="1200">
        <a:solidFill>
          <a:schemeClr val="tx1"/>
        </a:solidFill>
        <a:latin typeface="+mn-lt"/>
        <a:ea typeface="+mn-ea"/>
        <a:cs typeface="+mn-cs"/>
      </a:defRPr>
    </a:lvl5pPr>
    <a:lvl6pPr marL="11409417" algn="l" defTabSz="2281881" rtl="0" eaLnBrk="1" latinLnBrk="0" hangingPunct="1">
      <a:defRPr sz="8982" kern="1200">
        <a:solidFill>
          <a:schemeClr val="tx1"/>
        </a:solidFill>
        <a:latin typeface="+mn-lt"/>
        <a:ea typeface="+mn-ea"/>
        <a:cs typeface="+mn-cs"/>
      </a:defRPr>
    </a:lvl6pPr>
    <a:lvl7pPr marL="13691301" algn="l" defTabSz="2281881" rtl="0" eaLnBrk="1" latinLnBrk="0" hangingPunct="1">
      <a:defRPr sz="8982" kern="1200">
        <a:solidFill>
          <a:schemeClr val="tx1"/>
        </a:solidFill>
        <a:latin typeface="+mn-lt"/>
        <a:ea typeface="+mn-ea"/>
        <a:cs typeface="+mn-cs"/>
      </a:defRPr>
    </a:lvl7pPr>
    <a:lvl8pPr marL="15973185" algn="l" defTabSz="2281881" rtl="0" eaLnBrk="1" latinLnBrk="0" hangingPunct="1">
      <a:defRPr sz="8982" kern="1200">
        <a:solidFill>
          <a:schemeClr val="tx1"/>
        </a:solidFill>
        <a:latin typeface="+mn-lt"/>
        <a:ea typeface="+mn-ea"/>
        <a:cs typeface="+mn-cs"/>
      </a:defRPr>
    </a:lvl8pPr>
    <a:lvl9pPr marL="18255067" algn="l" defTabSz="2281881" rtl="0" eaLnBrk="1" latinLnBrk="0" hangingPunct="1">
      <a:defRPr sz="89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1612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3D1B9A-9161-5786-8AB9-E3AD16A36363}" name="Michael Herdman" initials="MH" userId="bbf0bae7e5f6ac16" providerId="Windows Live"/>
  <p188:author id="{348C06BA-44BD-BEEF-00ED-6303EA61902E}" name="Jeff Johnson" initials="JJ" userId="S::jeffreyj@ualberta.ca::3e4bc978-7bc2-4379-9c2c-9752ac4dbb7c" providerId="AD"/>
  <p188:author id="{0C7685CD-636B-C946-33BE-6296F0BE6937}" name="Federico Augustovski" initials="FA" userId="S::faugustovski@iecs.org.ar::3e01654b-6a74-4424-ac81-b89c2ba52af3"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3"/>
    <a:srgbClr val="FFA4B9"/>
    <a:srgbClr val="5A3F99"/>
    <a:srgbClr val="1F66B1"/>
    <a:srgbClr val="5E439D"/>
    <a:srgbClr val="003D7C"/>
    <a:srgbClr val="00445A"/>
    <a:srgbClr val="C7DAF1"/>
    <a:srgbClr val="775B9B"/>
    <a:srgbClr val="0195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6" autoAdjust="0"/>
    <p:restoredTop sz="95077" autoAdjust="0"/>
  </p:normalViewPr>
  <p:slideViewPr>
    <p:cSldViewPr snapToObjects="1">
      <p:cViewPr varScale="1">
        <p:scale>
          <a:sx n="25" d="100"/>
          <a:sy n="25" d="100"/>
        </p:scale>
        <p:origin x="768" y="208"/>
      </p:cViewPr>
      <p:guideLst>
        <p:guide orient="horz" pos="9071"/>
        <p:guide pos="1612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8D301D-8D5F-2545-A80A-C3B8FF054436}" type="doc">
      <dgm:prSet loTypeId="urn:microsoft.com/office/officeart/2005/8/layout/hList2" loCatId="" qsTypeId="urn:microsoft.com/office/officeart/2005/8/quickstyle/simple1" qsCatId="simple" csTypeId="urn:microsoft.com/office/officeart/2005/8/colors/accent1_2" csCatId="accent1" phldr="1"/>
      <dgm:spPr/>
      <dgm:t>
        <a:bodyPr/>
        <a:lstStyle/>
        <a:p>
          <a:endParaRPr lang="en-GB"/>
        </a:p>
      </dgm:t>
    </dgm:pt>
    <dgm:pt modelId="{28DBEEC2-7FEC-6547-98FE-D31C36D07A3E}">
      <dgm:prSet phldrT="[Text]" custT="1"/>
      <dgm:spPr/>
      <dgm:t>
        <a:bodyPr/>
        <a:lstStyle/>
        <a:p>
          <a:r>
            <a:rPr lang="en-SG" sz="2400" b="0" i="0" u="none" dirty="0"/>
            <a:t> </a:t>
          </a:r>
          <a:r>
            <a:rPr lang="en-SG" sz="3200" b="0" i="0" u="none" dirty="0"/>
            <a:t>Argentina</a:t>
          </a:r>
          <a:endParaRPr lang="en-GB" sz="3200" dirty="0"/>
        </a:p>
      </dgm:t>
    </dgm:pt>
    <dgm:pt modelId="{67A9F034-4E1E-7C46-A2EC-C6B5081526A4}" type="parTrans" cxnId="{A4B5DCDD-A9AA-D145-BA0D-022C5CBD7D00}">
      <dgm:prSet/>
      <dgm:spPr/>
      <dgm:t>
        <a:bodyPr/>
        <a:lstStyle/>
        <a:p>
          <a:endParaRPr lang="en-GB"/>
        </a:p>
      </dgm:t>
    </dgm:pt>
    <dgm:pt modelId="{1284FCF8-BB51-5D4E-BD66-AC16053CC6BC}" type="sibTrans" cxnId="{A4B5DCDD-A9AA-D145-BA0D-022C5CBD7D00}">
      <dgm:prSet/>
      <dgm:spPr/>
      <dgm:t>
        <a:bodyPr/>
        <a:lstStyle/>
        <a:p>
          <a:endParaRPr lang="en-GB"/>
        </a:p>
      </dgm:t>
    </dgm:pt>
    <dgm:pt modelId="{1664E753-2286-A547-AE55-C1AEADDCF4F2}">
      <dgm:prSet phldrT="[Text]" custT="1"/>
      <dgm:spPr/>
      <dgm:t>
        <a:bodyPr/>
        <a:lstStyle/>
        <a:p>
          <a:r>
            <a:rPr lang="en-GB" sz="3200" dirty="0"/>
            <a:t>Canada</a:t>
          </a:r>
        </a:p>
      </dgm:t>
    </dgm:pt>
    <dgm:pt modelId="{0356F44E-99C2-3E45-A1BB-20FDAD338553}" type="parTrans" cxnId="{621C0657-D61F-A04A-A3B1-2C17C0EC278B}">
      <dgm:prSet/>
      <dgm:spPr/>
      <dgm:t>
        <a:bodyPr/>
        <a:lstStyle/>
        <a:p>
          <a:endParaRPr lang="en-GB"/>
        </a:p>
      </dgm:t>
    </dgm:pt>
    <dgm:pt modelId="{E7524B0C-7650-A44D-B209-D7DC35FEE4DB}" type="sibTrans" cxnId="{621C0657-D61F-A04A-A3B1-2C17C0EC278B}">
      <dgm:prSet/>
      <dgm:spPr/>
      <dgm:t>
        <a:bodyPr/>
        <a:lstStyle/>
        <a:p>
          <a:endParaRPr lang="en-GB"/>
        </a:p>
      </dgm:t>
    </dgm:pt>
    <dgm:pt modelId="{E7A14841-F770-384A-9271-2BF01137EBB4}">
      <dgm:prSet phldrT="[Text]" custT="1"/>
      <dgm:spPr/>
      <dgm:t>
        <a:bodyPr/>
        <a:lstStyle/>
        <a:p>
          <a:r>
            <a:rPr lang="en-SG" sz="2350" b="0" i="0" u="none" dirty="0"/>
            <a:t>Pain and discomfort</a:t>
          </a:r>
          <a:endParaRPr lang="en-GB" sz="2350" dirty="0"/>
        </a:p>
      </dgm:t>
    </dgm:pt>
    <dgm:pt modelId="{A5BDEC14-D0AB-6A45-8E63-002FF8E449EE}" type="parTrans" cxnId="{B7D85728-7B6F-1B45-847F-35A908018507}">
      <dgm:prSet/>
      <dgm:spPr/>
      <dgm:t>
        <a:bodyPr/>
        <a:lstStyle/>
        <a:p>
          <a:endParaRPr lang="en-GB"/>
        </a:p>
      </dgm:t>
    </dgm:pt>
    <dgm:pt modelId="{92B8BBC2-9BA6-6047-BED2-EAB4A182013B}" type="sibTrans" cxnId="{B7D85728-7B6F-1B45-847F-35A908018507}">
      <dgm:prSet/>
      <dgm:spPr/>
      <dgm:t>
        <a:bodyPr/>
        <a:lstStyle/>
        <a:p>
          <a:endParaRPr lang="en-GB"/>
        </a:p>
      </dgm:t>
    </dgm:pt>
    <dgm:pt modelId="{A2B87A9B-A134-7841-B62F-93F5C03EB469}">
      <dgm:prSet phldrT="[Text]" custT="1"/>
      <dgm:spPr/>
      <dgm:t>
        <a:bodyPr/>
        <a:lstStyle/>
        <a:p>
          <a:r>
            <a:rPr lang="en-GB" sz="3200" dirty="0"/>
            <a:t>India</a:t>
          </a:r>
        </a:p>
      </dgm:t>
    </dgm:pt>
    <dgm:pt modelId="{DA3678BD-9217-354C-BE67-954301C7963C}" type="parTrans" cxnId="{E07668DE-DFD5-7142-90F4-45BE7BE08490}">
      <dgm:prSet/>
      <dgm:spPr/>
      <dgm:t>
        <a:bodyPr/>
        <a:lstStyle/>
        <a:p>
          <a:endParaRPr lang="en-GB"/>
        </a:p>
      </dgm:t>
    </dgm:pt>
    <dgm:pt modelId="{21A6890C-345A-D248-A185-E907EC7390C6}" type="sibTrans" cxnId="{E07668DE-DFD5-7142-90F4-45BE7BE08490}">
      <dgm:prSet/>
      <dgm:spPr/>
      <dgm:t>
        <a:bodyPr/>
        <a:lstStyle/>
        <a:p>
          <a:endParaRPr lang="en-GB"/>
        </a:p>
      </dgm:t>
    </dgm:pt>
    <dgm:pt modelId="{D4AC3817-05A0-BB42-9029-181A13D90513}">
      <dgm:prSet phldrT="[Text]" custT="1"/>
      <dgm:spPr/>
      <dgm:t>
        <a:bodyPr/>
        <a:lstStyle/>
        <a:p>
          <a:r>
            <a:rPr lang="en-SG" sz="2500" b="0" i="0" u="none" dirty="0"/>
            <a:t>Unable to perform usual activities, social role </a:t>
          </a:r>
          <a:endParaRPr lang="en-GB" sz="2500" dirty="0"/>
        </a:p>
      </dgm:t>
    </dgm:pt>
    <dgm:pt modelId="{A8DA2706-7C98-4142-AB95-963429A870F5}" type="parTrans" cxnId="{59F8EA7A-03BF-324D-8753-117BE56B2BD5}">
      <dgm:prSet/>
      <dgm:spPr/>
      <dgm:t>
        <a:bodyPr/>
        <a:lstStyle/>
        <a:p>
          <a:endParaRPr lang="en-GB"/>
        </a:p>
      </dgm:t>
    </dgm:pt>
    <dgm:pt modelId="{93314579-38A7-1945-8D6E-C4FE601B2AD9}" type="sibTrans" cxnId="{59F8EA7A-03BF-324D-8753-117BE56B2BD5}">
      <dgm:prSet/>
      <dgm:spPr/>
      <dgm:t>
        <a:bodyPr/>
        <a:lstStyle/>
        <a:p>
          <a:endParaRPr lang="en-GB"/>
        </a:p>
      </dgm:t>
    </dgm:pt>
    <dgm:pt modelId="{FD9610D9-3ADD-0B45-AF15-1991A3C9F81D}">
      <dgm:prSet custT="1"/>
      <dgm:spPr/>
      <dgm:t>
        <a:bodyPr/>
        <a:lstStyle/>
        <a:p>
          <a:r>
            <a:rPr lang="en-GB" sz="3200" dirty="0"/>
            <a:t>Indonesia </a:t>
          </a:r>
        </a:p>
      </dgm:t>
    </dgm:pt>
    <dgm:pt modelId="{C2744023-6C98-A044-8911-CCCEB48B4DFD}" type="parTrans" cxnId="{0B1DC724-7D4C-9546-84F0-53B57A272FDC}">
      <dgm:prSet/>
      <dgm:spPr/>
      <dgm:t>
        <a:bodyPr/>
        <a:lstStyle/>
        <a:p>
          <a:endParaRPr lang="en-GB"/>
        </a:p>
      </dgm:t>
    </dgm:pt>
    <dgm:pt modelId="{03677A4D-54F8-E94A-AA39-486E8A4D1BAB}" type="sibTrans" cxnId="{0B1DC724-7D4C-9546-84F0-53B57A272FDC}">
      <dgm:prSet/>
      <dgm:spPr/>
      <dgm:t>
        <a:bodyPr/>
        <a:lstStyle/>
        <a:p>
          <a:endParaRPr lang="en-GB"/>
        </a:p>
      </dgm:t>
    </dgm:pt>
    <dgm:pt modelId="{4EA93E4E-EEE1-5C45-84DB-4D4C69334335}">
      <dgm:prSet custT="1"/>
      <dgm:spPr/>
      <dgm:t>
        <a:bodyPr/>
        <a:lstStyle/>
        <a:p>
          <a:r>
            <a:rPr lang="en-GB" sz="3200" dirty="0"/>
            <a:t>The Netherlands</a:t>
          </a:r>
        </a:p>
      </dgm:t>
    </dgm:pt>
    <dgm:pt modelId="{F53A8D32-808B-5249-AE98-7C32AA876609}" type="parTrans" cxnId="{D080A502-B8F5-414B-A674-76D9E1CB2809}">
      <dgm:prSet/>
      <dgm:spPr/>
      <dgm:t>
        <a:bodyPr/>
        <a:lstStyle/>
        <a:p>
          <a:endParaRPr lang="en-GB"/>
        </a:p>
      </dgm:t>
    </dgm:pt>
    <dgm:pt modelId="{89B9084F-0465-8B49-B970-768057E31376}" type="sibTrans" cxnId="{D080A502-B8F5-414B-A674-76D9E1CB2809}">
      <dgm:prSet/>
      <dgm:spPr/>
      <dgm:t>
        <a:bodyPr/>
        <a:lstStyle/>
        <a:p>
          <a:endParaRPr lang="en-GB"/>
        </a:p>
      </dgm:t>
    </dgm:pt>
    <dgm:pt modelId="{D8CD4761-D3EC-5247-9DE4-CC296B513C6C}">
      <dgm:prSet phldrT="[Text]" custT="1"/>
      <dgm:spPr/>
      <dgm:t>
        <a:bodyPr/>
        <a:lstStyle/>
        <a:p>
          <a:r>
            <a:rPr lang="en-SG" sz="2500" b="0" i="0" u="none" dirty="0"/>
            <a:t>Pain and discomfort </a:t>
          </a:r>
          <a:endParaRPr lang="en-GB" sz="2500" dirty="0"/>
        </a:p>
      </dgm:t>
    </dgm:pt>
    <dgm:pt modelId="{A282E020-3D4E-D747-899E-D093E4439F99}" type="parTrans" cxnId="{707DE509-F5D0-E74C-815F-33ACD3D371B7}">
      <dgm:prSet/>
      <dgm:spPr/>
      <dgm:t>
        <a:bodyPr/>
        <a:lstStyle/>
        <a:p>
          <a:endParaRPr lang="en-GB"/>
        </a:p>
      </dgm:t>
    </dgm:pt>
    <dgm:pt modelId="{E2120952-EA71-DE46-A4EA-F9ABF67DD68E}" type="sibTrans" cxnId="{707DE509-F5D0-E74C-815F-33ACD3D371B7}">
      <dgm:prSet/>
      <dgm:spPr/>
      <dgm:t>
        <a:bodyPr/>
        <a:lstStyle/>
        <a:p>
          <a:endParaRPr lang="en-GB"/>
        </a:p>
      </dgm:t>
    </dgm:pt>
    <dgm:pt modelId="{61B3FB8B-F450-B346-A6AA-90B2FA85BA49}">
      <dgm:prSet custT="1"/>
      <dgm:spPr/>
      <dgm:t>
        <a:bodyPr/>
        <a:lstStyle/>
        <a:p>
          <a:r>
            <a:rPr lang="en-SG" sz="2500" b="0" i="0" u="none" dirty="0"/>
            <a:t>Depression</a:t>
          </a:r>
          <a:endParaRPr lang="en-SG" sz="2500" dirty="0"/>
        </a:p>
      </dgm:t>
    </dgm:pt>
    <dgm:pt modelId="{99E1B380-C113-D040-A55A-39E15A27BD81}" type="parTrans" cxnId="{A5AF1F59-7716-4041-8BFD-2C2BFD34C1C2}">
      <dgm:prSet/>
      <dgm:spPr/>
      <dgm:t>
        <a:bodyPr/>
        <a:lstStyle/>
        <a:p>
          <a:endParaRPr lang="en-GB"/>
        </a:p>
      </dgm:t>
    </dgm:pt>
    <dgm:pt modelId="{F8F4605D-055C-F841-8F41-3FB00259FC9A}" type="sibTrans" cxnId="{A5AF1F59-7716-4041-8BFD-2C2BFD34C1C2}">
      <dgm:prSet/>
      <dgm:spPr/>
      <dgm:t>
        <a:bodyPr/>
        <a:lstStyle/>
        <a:p>
          <a:endParaRPr lang="en-GB"/>
        </a:p>
      </dgm:t>
    </dgm:pt>
    <dgm:pt modelId="{DAA7CDDE-1D9F-C641-94C8-D2296E48B718}">
      <dgm:prSet custT="1"/>
      <dgm:spPr/>
      <dgm:t>
        <a:bodyPr/>
        <a:lstStyle/>
        <a:p>
          <a:r>
            <a:rPr lang="en-SG" sz="2500" b="0" i="0" u="none" dirty="0"/>
            <a:t>Impaired mobility</a:t>
          </a:r>
          <a:endParaRPr lang="en-SG" sz="2500" dirty="0"/>
        </a:p>
      </dgm:t>
    </dgm:pt>
    <dgm:pt modelId="{C78A84FF-FCD2-AE48-89B1-6A0B6B6BECD1}" type="parTrans" cxnId="{FEE233C7-6CD1-0645-A1FA-117028837125}">
      <dgm:prSet/>
      <dgm:spPr/>
      <dgm:t>
        <a:bodyPr/>
        <a:lstStyle/>
        <a:p>
          <a:endParaRPr lang="en-GB"/>
        </a:p>
      </dgm:t>
    </dgm:pt>
    <dgm:pt modelId="{F1903841-EBC7-D244-B67D-4E06814AA900}" type="sibTrans" cxnId="{FEE233C7-6CD1-0645-A1FA-117028837125}">
      <dgm:prSet/>
      <dgm:spPr/>
      <dgm:t>
        <a:bodyPr/>
        <a:lstStyle/>
        <a:p>
          <a:endParaRPr lang="en-GB"/>
        </a:p>
      </dgm:t>
    </dgm:pt>
    <dgm:pt modelId="{26E23229-55C6-0841-8B9F-2FAB42B1A372}">
      <dgm:prSet custT="1"/>
      <dgm:spPr/>
      <dgm:t>
        <a:bodyPr/>
        <a:lstStyle/>
        <a:p>
          <a:r>
            <a:rPr lang="en-SG" sz="2500" b="0" i="0" u="none" dirty="0"/>
            <a:t>Unable to self-care</a:t>
          </a:r>
          <a:endParaRPr lang="en-SG" sz="2500" dirty="0"/>
        </a:p>
      </dgm:t>
    </dgm:pt>
    <dgm:pt modelId="{848108AC-0149-2A4F-8F7F-20204A6B004E}" type="parTrans" cxnId="{386001F3-16C4-4F44-A407-65B7374F60D8}">
      <dgm:prSet/>
      <dgm:spPr/>
      <dgm:t>
        <a:bodyPr/>
        <a:lstStyle/>
        <a:p>
          <a:endParaRPr lang="en-GB"/>
        </a:p>
      </dgm:t>
    </dgm:pt>
    <dgm:pt modelId="{B14A2E6C-C187-244B-B073-940070DF946C}" type="sibTrans" cxnId="{386001F3-16C4-4F44-A407-65B7374F60D8}">
      <dgm:prSet/>
      <dgm:spPr/>
      <dgm:t>
        <a:bodyPr/>
        <a:lstStyle/>
        <a:p>
          <a:endParaRPr lang="en-GB"/>
        </a:p>
      </dgm:t>
    </dgm:pt>
    <dgm:pt modelId="{A65A2412-633B-BE42-B280-FB7A1B95B7DB}">
      <dgm:prSet custT="1"/>
      <dgm:spPr/>
      <dgm:t>
        <a:bodyPr/>
        <a:lstStyle/>
        <a:p>
          <a:r>
            <a:rPr lang="en-SG" sz="2500" b="0" i="0" u="none" dirty="0"/>
            <a:t>Unable to perform usual activities, social role</a:t>
          </a:r>
          <a:endParaRPr lang="en-SG" sz="2500" dirty="0"/>
        </a:p>
      </dgm:t>
    </dgm:pt>
    <dgm:pt modelId="{8AEAF647-2868-0040-9C36-27FC6BD7441C}" type="parTrans" cxnId="{540C382E-1D40-F243-B477-1AF33FB37423}">
      <dgm:prSet/>
      <dgm:spPr/>
      <dgm:t>
        <a:bodyPr/>
        <a:lstStyle/>
        <a:p>
          <a:endParaRPr lang="en-GB"/>
        </a:p>
      </dgm:t>
    </dgm:pt>
    <dgm:pt modelId="{5D223A31-0115-7D4D-AC3B-D406909B8F36}" type="sibTrans" cxnId="{540C382E-1D40-F243-B477-1AF33FB37423}">
      <dgm:prSet/>
      <dgm:spPr/>
      <dgm:t>
        <a:bodyPr/>
        <a:lstStyle/>
        <a:p>
          <a:endParaRPr lang="en-GB"/>
        </a:p>
      </dgm:t>
    </dgm:pt>
    <dgm:pt modelId="{31DD7C02-153F-FD47-99FF-A8C8BF40FB95}">
      <dgm:prSet custT="1"/>
      <dgm:spPr/>
      <dgm:t>
        <a:bodyPr/>
        <a:lstStyle/>
        <a:p>
          <a:r>
            <a:rPr lang="en-SG" sz="2500" b="0" i="0" u="none" dirty="0"/>
            <a:t>Impaired mental functioning</a:t>
          </a:r>
          <a:endParaRPr lang="en-SG" sz="2500" dirty="0"/>
        </a:p>
      </dgm:t>
    </dgm:pt>
    <dgm:pt modelId="{D52C40FF-AB0F-6243-9FDA-50A3712F0261}" type="parTrans" cxnId="{3C52B025-5DC5-BF4B-AD2F-FBFB8ABCB846}">
      <dgm:prSet/>
      <dgm:spPr/>
      <dgm:t>
        <a:bodyPr/>
        <a:lstStyle/>
        <a:p>
          <a:endParaRPr lang="en-GB"/>
        </a:p>
      </dgm:t>
    </dgm:pt>
    <dgm:pt modelId="{05431FD0-A595-5A43-BD3B-B639B030B044}" type="sibTrans" cxnId="{3C52B025-5DC5-BF4B-AD2F-FBFB8ABCB846}">
      <dgm:prSet/>
      <dgm:spPr/>
      <dgm:t>
        <a:bodyPr/>
        <a:lstStyle/>
        <a:p>
          <a:endParaRPr lang="en-GB"/>
        </a:p>
      </dgm:t>
    </dgm:pt>
    <dgm:pt modelId="{BF4BEFEA-FEC1-7D42-A78F-88FD9877885F}">
      <dgm:prSet custT="1"/>
      <dgm:spPr/>
      <dgm:t>
        <a:bodyPr/>
        <a:lstStyle/>
        <a:p>
          <a:r>
            <a:rPr lang="en-SG" sz="2500" b="0" i="0" u="none" dirty="0"/>
            <a:t>Effects of social isolation</a:t>
          </a:r>
          <a:endParaRPr lang="en-SG" sz="2500" dirty="0"/>
        </a:p>
      </dgm:t>
    </dgm:pt>
    <dgm:pt modelId="{8C3A32AB-C442-AB44-B90F-02399DE9904D}" type="parTrans" cxnId="{360AD39D-2D67-EC44-BFDF-5B5AC7CC70F6}">
      <dgm:prSet/>
      <dgm:spPr/>
      <dgm:t>
        <a:bodyPr/>
        <a:lstStyle/>
        <a:p>
          <a:endParaRPr lang="en-GB"/>
        </a:p>
      </dgm:t>
    </dgm:pt>
    <dgm:pt modelId="{F4CD2742-2090-8F49-9D17-E657513817D0}" type="sibTrans" cxnId="{360AD39D-2D67-EC44-BFDF-5B5AC7CC70F6}">
      <dgm:prSet/>
      <dgm:spPr/>
      <dgm:t>
        <a:bodyPr/>
        <a:lstStyle/>
        <a:p>
          <a:endParaRPr lang="en-GB"/>
        </a:p>
      </dgm:t>
    </dgm:pt>
    <dgm:pt modelId="{11AE4F51-02A2-EC4F-AFEE-37E194CF3264}">
      <dgm:prSet custT="1"/>
      <dgm:spPr/>
      <dgm:t>
        <a:bodyPr/>
        <a:lstStyle/>
        <a:p>
          <a:r>
            <a:rPr lang="en-SG" sz="2500" b="0" i="0" u="none" dirty="0"/>
            <a:t>Unable to relate to others</a:t>
          </a:r>
          <a:endParaRPr lang="en-SG" sz="2500" dirty="0"/>
        </a:p>
      </dgm:t>
    </dgm:pt>
    <dgm:pt modelId="{16ED347E-175C-1245-9B71-87DB231EB54C}" type="parTrans" cxnId="{FD85749D-1A92-2E43-B0D0-3F56B9256DC8}">
      <dgm:prSet/>
      <dgm:spPr/>
      <dgm:t>
        <a:bodyPr/>
        <a:lstStyle/>
        <a:p>
          <a:endParaRPr lang="en-GB"/>
        </a:p>
      </dgm:t>
    </dgm:pt>
    <dgm:pt modelId="{0D9336CC-A01B-9D44-BACD-85B1FD6164E9}" type="sibTrans" cxnId="{FD85749D-1A92-2E43-B0D0-3F56B9256DC8}">
      <dgm:prSet/>
      <dgm:spPr/>
      <dgm:t>
        <a:bodyPr/>
        <a:lstStyle/>
        <a:p>
          <a:endParaRPr lang="en-GB"/>
        </a:p>
      </dgm:t>
    </dgm:pt>
    <dgm:pt modelId="{B05D4BF5-ACE5-EF4D-BDB7-C16E37AE49AC}">
      <dgm:prSet custT="1"/>
      <dgm:spPr/>
      <dgm:t>
        <a:bodyPr/>
        <a:lstStyle/>
        <a:p>
          <a:r>
            <a:rPr lang="en-SG" sz="2500" b="0" i="0" u="none" dirty="0"/>
            <a:t>Lethargy</a:t>
          </a:r>
          <a:endParaRPr lang="en-SG" sz="2500" dirty="0"/>
        </a:p>
      </dgm:t>
    </dgm:pt>
    <dgm:pt modelId="{972B4287-1E7F-4647-80AE-1AE5AA5401F2}" type="parTrans" cxnId="{70D349FB-BB8A-2F49-80DD-CF3348D9E6C5}">
      <dgm:prSet/>
      <dgm:spPr/>
      <dgm:t>
        <a:bodyPr/>
        <a:lstStyle/>
        <a:p>
          <a:endParaRPr lang="en-GB"/>
        </a:p>
      </dgm:t>
    </dgm:pt>
    <dgm:pt modelId="{D696877E-F4F9-3C49-AE66-1637CCC4BF13}" type="sibTrans" cxnId="{70D349FB-BB8A-2F49-80DD-CF3348D9E6C5}">
      <dgm:prSet/>
      <dgm:spPr/>
      <dgm:t>
        <a:bodyPr/>
        <a:lstStyle/>
        <a:p>
          <a:endParaRPr lang="en-GB"/>
        </a:p>
      </dgm:t>
    </dgm:pt>
    <dgm:pt modelId="{159FDB20-2E72-2D4F-9EBF-279B084F3B16}">
      <dgm:prSet custT="1"/>
      <dgm:spPr/>
      <dgm:t>
        <a:bodyPr/>
        <a:lstStyle/>
        <a:p>
          <a:r>
            <a:rPr lang="en-SG" sz="2500" b="0" i="0" u="none" dirty="0"/>
            <a:t>Senses (hearing, seeing etc.) impaired </a:t>
          </a:r>
          <a:endParaRPr lang="en-SG" sz="2500" dirty="0"/>
        </a:p>
      </dgm:t>
    </dgm:pt>
    <dgm:pt modelId="{1A01C12D-5613-5142-97FD-6AC4FF97C864}" type="parTrans" cxnId="{785E4F81-B2B7-674F-8AB9-7D999EB2AE7F}">
      <dgm:prSet/>
      <dgm:spPr/>
      <dgm:t>
        <a:bodyPr/>
        <a:lstStyle/>
        <a:p>
          <a:endParaRPr lang="en-GB"/>
        </a:p>
      </dgm:t>
    </dgm:pt>
    <dgm:pt modelId="{91C01400-9A04-3240-81D4-9797F3B04D05}" type="sibTrans" cxnId="{785E4F81-B2B7-674F-8AB9-7D999EB2AE7F}">
      <dgm:prSet/>
      <dgm:spPr/>
      <dgm:t>
        <a:bodyPr/>
        <a:lstStyle/>
        <a:p>
          <a:endParaRPr lang="en-GB"/>
        </a:p>
      </dgm:t>
    </dgm:pt>
    <dgm:pt modelId="{A38CEA6C-2186-9541-8B40-17687924D869}">
      <dgm:prSet custT="1"/>
      <dgm:spPr/>
      <dgm:t>
        <a:bodyPr/>
        <a:lstStyle/>
        <a:p>
          <a:r>
            <a:rPr lang="en-SG" sz="2500" b="0" i="0" u="none" dirty="0"/>
            <a:t>Sexual dysfunction </a:t>
          </a:r>
          <a:endParaRPr lang="en-SG" sz="2500" dirty="0"/>
        </a:p>
      </dgm:t>
    </dgm:pt>
    <dgm:pt modelId="{73B3A856-5AF0-2347-A273-FCD30767AD26}" type="parTrans" cxnId="{DF885C1B-3169-414B-96BD-C8680A1D0805}">
      <dgm:prSet/>
      <dgm:spPr/>
      <dgm:t>
        <a:bodyPr/>
        <a:lstStyle/>
        <a:p>
          <a:endParaRPr lang="en-GB"/>
        </a:p>
      </dgm:t>
    </dgm:pt>
    <dgm:pt modelId="{36F312D0-DD5C-5F4D-827B-4B2F0B510FE9}" type="sibTrans" cxnId="{DF885C1B-3169-414B-96BD-C8680A1D0805}">
      <dgm:prSet/>
      <dgm:spPr/>
      <dgm:t>
        <a:bodyPr/>
        <a:lstStyle/>
        <a:p>
          <a:endParaRPr lang="en-GB"/>
        </a:p>
      </dgm:t>
    </dgm:pt>
    <dgm:pt modelId="{5E690F4E-7B4F-EA4A-A59F-DADAF8017B66}">
      <dgm:prSet custT="1"/>
      <dgm:spPr/>
      <dgm:t>
        <a:bodyPr/>
        <a:lstStyle/>
        <a:p>
          <a:r>
            <a:rPr lang="en-SG" sz="2500" b="0" i="0" u="none" dirty="0"/>
            <a:t>Effects of living with deformity, apparent disability or illness</a:t>
          </a:r>
          <a:endParaRPr lang="en-SG" sz="2500" dirty="0"/>
        </a:p>
      </dgm:t>
    </dgm:pt>
    <dgm:pt modelId="{53A5A081-EDAD-434D-B6EE-BC8DEBAA056B}" type="parTrans" cxnId="{91D4B01D-A287-594C-A884-480EFAE8BC98}">
      <dgm:prSet/>
      <dgm:spPr/>
      <dgm:t>
        <a:bodyPr/>
        <a:lstStyle/>
        <a:p>
          <a:endParaRPr lang="en-GB"/>
        </a:p>
      </dgm:t>
    </dgm:pt>
    <dgm:pt modelId="{30FAC403-8736-3146-A913-82DD86BB1086}" type="sibTrans" cxnId="{91D4B01D-A287-594C-A884-480EFAE8BC98}">
      <dgm:prSet/>
      <dgm:spPr/>
      <dgm:t>
        <a:bodyPr/>
        <a:lstStyle/>
        <a:p>
          <a:endParaRPr lang="en-GB"/>
        </a:p>
      </dgm:t>
    </dgm:pt>
    <dgm:pt modelId="{67EF04C5-94D4-F741-8726-FFD02E4A110C}">
      <dgm:prSet custT="1"/>
      <dgm:spPr/>
      <dgm:t>
        <a:bodyPr/>
        <a:lstStyle/>
        <a:p>
          <a:r>
            <a:rPr lang="en-SG" sz="2350" b="0" i="0" u="none" dirty="0"/>
            <a:t>Unable to self-care </a:t>
          </a:r>
          <a:endParaRPr lang="en-SG" sz="2350" dirty="0"/>
        </a:p>
      </dgm:t>
    </dgm:pt>
    <dgm:pt modelId="{15E128EB-BC57-1C46-83D7-87E74A9FB799}" type="parTrans" cxnId="{A0309323-0138-344C-861F-4EF2A79A3AB3}">
      <dgm:prSet/>
      <dgm:spPr/>
      <dgm:t>
        <a:bodyPr/>
        <a:lstStyle/>
        <a:p>
          <a:endParaRPr lang="en-GB"/>
        </a:p>
      </dgm:t>
    </dgm:pt>
    <dgm:pt modelId="{06B9AD85-CAB9-F246-85E1-20DE3863D2CF}" type="sibTrans" cxnId="{A0309323-0138-344C-861F-4EF2A79A3AB3}">
      <dgm:prSet/>
      <dgm:spPr/>
      <dgm:t>
        <a:bodyPr/>
        <a:lstStyle/>
        <a:p>
          <a:endParaRPr lang="en-GB"/>
        </a:p>
      </dgm:t>
    </dgm:pt>
    <dgm:pt modelId="{0AEABB5D-EB8F-444B-BDCF-320A25EE0823}">
      <dgm:prSet custT="1"/>
      <dgm:spPr/>
      <dgm:t>
        <a:bodyPr/>
        <a:lstStyle/>
        <a:p>
          <a:r>
            <a:rPr lang="en-SG" sz="2350" b="0" i="0" u="none" dirty="0"/>
            <a:t>Impaired mobility</a:t>
          </a:r>
          <a:endParaRPr lang="en-SG" sz="2350" dirty="0"/>
        </a:p>
      </dgm:t>
    </dgm:pt>
    <dgm:pt modelId="{F9AFF4A9-748C-C54D-9B30-E96FAA9B1D72}" type="parTrans" cxnId="{DD3A44DA-C22E-9546-82FD-30E728CE4380}">
      <dgm:prSet/>
      <dgm:spPr/>
      <dgm:t>
        <a:bodyPr/>
        <a:lstStyle/>
        <a:p>
          <a:endParaRPr lang="en-GB"/>
        </a:p>
      </dgm:t>
    </dgm:pt>
    <dgm:pt modelId="{504F9E28-4942-C14F-BCB1-39D5DA90F11F}" type="sibTrans" cxnId="{DD3A44DA-C22E-9546-82FD-30E728CE4380}">
      <dgm:prSet/>
      <dgm:spPr/>
      <dgm:t>
        <a:bodyPr/>
        <a:lstStyle/>
        <a:p>
          <a:endParaRPr lang="en-GB"/>
        </a:p>
      </dgm:t>
    </dgm:pt>
    <dgm:pt modelId="{7C05D391-F542-E646-A161-938A714E5FCA}">
      <dgm:prSet custT="1"/>
      <dgm:spPr/>
      <dgm:t>
        <a:bodyPr/>
        <a:lstStyle/>
        <a:p>
          <a:r>
            <a:rPr lang="en-SG" sz="2350" b="0" i="0" u="none" dirty="0"/>
            <a:t>Unable to perform usual activities, social role </a:t>
          </a:r>
          <a:endParaRPr lang="en-SG" sz="2350" dirty="0"/>
        </a:p>
      </dgm:t>
    </dgm:pt>
    <dgm:pt modelId="{54D7D0CE-452C-E04B-BD85-911495DBB252}" type="parTrans" cxnId="{A2E1A122-59CF-B641-9B9D-8DB1EE10BDDE}">
      <dgm:prSet/>
      <dgm:spPr/>
      <dgm:t>
        <a:bodyPr/>
        <a:lstStyle/>
        <a:p>
          <a:endParaRPr lang="en-GB"/>
        </a:p>
      </dgm:t>
    </dgm:pt>
    <dgm:pt modelId="{CA238164-3D10-4B43-9DA6-3494B1093908}" type="sibTrans" cxnId="{A2E1A122-59CF-B641-9B9D-8DB1EE10BDDE}">
      <dgm:prSet/>
      <dgm:spPr/>
      <dgm:t>
        <a:bodyPr/>
        <a:lstStyle/>
        <a:p>
          <a:endParaRPr lang="en-GB"/>
        </a:p>
      </dgm:t>
    </dgm:pt>
    <dgm:pt modelId="{E3AFEE3C-3482-EB49-B41C-4A2949DC4A79}">
      <dgm:prSet custT="1"/>
      <dgm:spPr/>
      <dgm:t>
        <a:bodyPr/>
        <a:lstStyle/>
        <a:p>
          <a:r>
            <a:rPr lang="en-SG" sz="2350" b="0" i="0" u="none" dirty="0"/>
            <a:t>Depression and anxiety </a:t>
          </a:r>
          <a:endParaRPr lang="en-SG" sz="2350" dirty="0"/>
        </a:p>
      </dgm:t>
    </dgm:pt>
    <dgm:pt modelId="{B22EEAAB-0C77-0C4F-87A5-FC60F2537140}" type="parTrans" cxnId="{8C545E1D-B5DF-304B-ACDC-10E77C03008C}">
      <dgm:prSet/>
      <dgm:spPr/>
      <dgm:t>
        <a:bodyPr/>
        <a:lstStyle/>
        <a:p>
          <a:endParaRPr lang="en-GB"/>
        </a:p>
      </dgm:t>
    </dgm:pt>
    <dgm:pt modelId="{1BEE9618-9099-444D-8388-7B7DC9A97477}" type="sibTrans" cxnId="{8C545E1D-B5DF-304B-ACDC-10E77C03008C}">
      <dgm:prSet/>
      <dgm:spPr/>
      <dgm:t>
        <a:bodyPr/>
        <a:lstStyle/>
        <a:p>
          <a:endParaRPr lang="en-GB"/>
        </a:p>
      </dgm:t>
    </dgm:pt>
    <dgm:pt modelId="{62487989-0AC5-9549-8456-E3BC660FD43F}">
      <dgm:prSet custT="1"/>
      <dgm:spPr/>
      <dgm:t>
        <a:bodyPr/>
        <a:lstStyle/>
        <a:p>
          <a:r>
            <a:rPr lang="en-SG" sz="2350" b="0" i="0" u="none" dirty="0"/>
            <a:t>Lacks coping resiliency</a:t>
          </a:r>
          <a:endParaRPr lang="en-SG" sz="2350" dirty="0"/>
        </a:p>
      </dgm:t>
    </dgm:pt>
    <dgm:pt modelId="{AD05D66F-8565-0842-8289-78AF34607BB9}" type="parTrans" cxnId="{C76F3A78-CC3F-3E43-9153-81EA470ED08E}">
      <dgm:prSet/>
      <dgm:spPr/>
      <dgm:t>
        <a:bodyPr/>
        <a:lstStyle/>
        <a:p>
          <a:endParaRPr lang="en-GB"/>
        </a:p>
      </dgm:t>
    </dgm:pt>
    <dgm:pt modelId="{4C49A713-3481-0C4D-8338-EC2172ECC8C1}" type="sibTrans" cxnId="{C76F3A78-CC3F-3E43-9153-81EA470ED08E}">
      <dgm:prSet/>
      <dgm:spPr/>
      <dgm:t>
        <a:bodyPr/>
        <a:lstStyle/>
        <a:p>
          <a:endParaRPr lang="en-GB"/>
        </a:p>
      </dgm:t>
    </dgm:pt>
    <dgm:pt modelId="{24F5C390-D857-CF4D-BC20-144D0FC458BB}">
      <dgm:prSet custT="1"/>
      <dgm:spPr/>
      <dgm:t>
        <a:bodyPr/>
        <a:lstStyle/>
        <a:p>
          <a:r>
            <a:rPr lang="en-SG" sz="2350" b="0" i="0" u="none" dirty="0"/>
            <a:t>Effects of social isolation</a:t>
          </a:r>
          <a:endParaRPr lang="en-SG" sz="2350" dirty="0"/>
        </a:p>
      </dgm:t>
    </dgm:pt>
    <dgm:pt modelId="{4B3BB65A-8458-164D-9DE7-94EA1DA5EB2C}" type="parTrans" cxnId="{9C42837A-0EC3-0C40-9F5A-C0AF27539891}">
      <dgm:prSet/>
      <dgm:spPr/>
      <dgm:t>
        <a:bodyPr/>
        <a:lstStyle/>
        <a:p>
          <a:endParaRPr lang="en-GB"/>
        </a:p>
      </dgm:t>
    </dgm:pt>
    <dgm:pt modelId="{998A4932-6939-7942-BFB0-083B245B08E3}" type="sibTrans" cxnId="{9C42837A-0EC3-0C40-9F5A-C0AF27539891}">
      <dgm:prSet/>
      <dgm:spPr/>
      <dgm:t>
        <a:bodyPr/>
        <a:lstStyle/>
        <a:p>
          <a:endParaRPr lang="en-GB"/>
        </a:p>
      </dgm:t>
    </dgm:pt>
    <dgm:pt modelId="{47641A09-6E8A-E245-BDD8-A054286CC4FE}">
      <dgm:prSet custT="1"/>
      <dgm:spPr/>
      <dgm:t>
        <a:bodyPr/>
        <a:lstStyle/>
        <a:p>
          <a:r>
            <a:rPr lang="en-SG" sz="2350" b="0" i="0" u="none" dirty="0"/>
            <a:t>Impaired mental functioning</a:t>
          </a:r>
          <a:endParaRPr lang="en-SG" sz="2350" dirty="0"/>
        </a:p>
      </dgm:t>
    </dgm:pt>
    <dgm:pt modelId="{6B2F74DB-6B9F-5C4B-B8A6-0AC2188DA92C}" type="parTrans" cxnId="{8E7FF22F-E1C4-D44C-AF0D-F5C424984F09}">
      <dgm:prSet/>
      <dgm:spPr/>
      <dgm:t>
        <a:bodyPr/>
        <a:lstStyle/>
        <a:p>
          <a:endParaRPr lang="en-GB"/>
        </a:p>
      </dgm:t>
    </dgm:pt>
    <dgm:pt modelId="{DA44FF3B-4B46-A448-AE73-6B93C54C257F}" type="sibTrans" cxnId="{8E7FF22F-E1C4-D44C-AF0D-F5C424984F09}">
      <dgm:prSet/>
      <dgm:spPr/>
      <dgm:t>
        <a:bodyPr/>
        <a:lstStyle/>
        <a:p>
          <a:endParaRPr lang="en-GB"/>
        </a:p>
      </dgm:t>
    </dgm:pt>
    <dgm:pt modelId="{70C49343-45DD-F345-86F7-A8DDCFA3221E}">
      <dgm:prSet custT="1"/>
      <dgm:spPr/>
      <dgm:t>
        <a:bodyPr/>
        <a:lstStyle/>
        <a:p>
          <a:r>
            <a:rPr lang="en-SG" sz="2350" b="0" i="0" u="none" dirty="0"/>
            <a:t>Lethargy</a:t>
          </a:r>
          <a:endParaRPr lang="en-SG" sz="2350" dirty="0"/>
        </a:p>
      </dgm:t>
    </dgm:pt>
    <dgm:pt modelId="{621C10B0-0688-0142-907F-8448A10570B5}" type="parTrans" cxnId="{9F4820D8-50F3-994B-92E6-7DF9D49260DA}">
      <dgm:prSet/>
      <dgm:spPr/>
      <dgm:t>
        <a:bodyPr/>
        <a:lstStyle/>
        <a:p>
          <a:endParaRPr lang="en-GB"/>
        </a:p>
      </dgm:t>
    </dgm:pt>
    <dgm:pt modelId="{6F881082-9220-7942-B408-8A74AA93FC5C}" type="sibTrans" cxnId="{9F4820D8-50F3-994B-92E6-7DF9D49260DA}">
      <dgm:prSet/>
      <dgm:spPr/>
      <dgm:t>
        <a:bodyPr/>
        <a:lstStyle/>
        <a:p>
          <a:endParaRPr lang="en-GB"/>
        </a:p>
      </dgm:t>
    </dgm:pt>
    <dgm:pt modelId="{60867D80-A67E-6E48-8E64-D3897EC42FED}">
      <dgm:prSet custT="1"/>
      <dgm:spPr/>
      <dgm:t>
        <a:bodyPr/>
        <a:lstStyle/>
        <a:p>
          <a:r>
            <a:rPr lang="en-SG" sz="2350" b="0" i="0" u="none" dirty="0"/>
            <a:t>Body takes longer to heal, organs breakdown</a:t>
          </a:r>
          <a:endParaRPr lang="en-SG" sz="2350" dirty="0"/>
        </a:p>
      </dgm:t>
    </dgm:pt>
    <dgm:pt modelId="{04FF046F-BF00-6E41-A70D-BC9681919A40}" type="parTrans" cxnId="{85A30C6A-BB36-774E-9D43-15062E9EBDFA}">
      <dgm:prSet/>
      <dgm:spPr/>
      <dgm:t>
        <a:bodyPr/>
        <a:lstStyle/>
        <a:p>
          <a:endParaRPr lang="en-GB"/>
        </a:p>
      </dgm:t>
    </dgm:pt>
    <dgm:pt modelId="{CD4CDC52-BB01-4A43-A7B5-6E006EDF46B1}" type="sibTrans" cxnId="{85A30C6A-BB36-774E-9D43-15062E9EBDFA}">
      <dgm:prSet/>
      <dgm:spPr/>
      <dgm:t>
        <a:bodyPr/>
        <a:lstStyle/>
        <a:p>
          <a:endParaRPr lang="en-GB"/>
        </a:p>
      </dgm:t>
    </dgm:pt>
    <dgm:pt modelId="{4A566820-4CD4-AD46-991D-B0BB3D015A3E}">
      <dgm:prSet custT="1"/>
      <dgm:spPr/>
      <dgm:t>
        <a:bodyPr/>
        <a:lstStyle/>
        <a:p>
          <a:r>
            <a:rPr lang="en-SG" sz="2350" b="0" i="0" u="none" dirty="0"/>
            <a:t>Respiratory problems </a:t>
          </a:r>
          <a:endParaRPr lang="en-SG" sz="2350" dirty="0"/>
        </a:p>
      </dgm:t>
    </dgm:pt>
    <dgm:pt modelId="{DE5152E2-E2B1-4944-AFAC-ED8C30A081EC}" type="parTrans" cxnId="{232F7B84-3A44-0E4D-9BD0-12394204C1EF}">
      <dgm:prSet/>
      <dgm:spPr/>
      <dgm:t>
        <a:bodyPr/>
        <a:lstStyle/>
        <a:p>
          <a:endParaRPr lang="en-GB"/>
        </a:p>
      </dgm:t>
    </dgm:pt>
    <dgm:pt modelId="{976E411D-6180-6F4F-BF71-B0FA1D0AF8D1}" type="sibTrans" cxnId="{232F7B84-3A44-0E4D-9BD0-12394204C1EF}">
      <dgm:prSet/>
      <dgm:spPr/>
      <dgm:t>
        <a:bodyPr/>
        <a:lstStyle/>
        <a:p>
          <a:endParaRPr lang="en-GB"/>
        </a:p>
      </dgm:t>
    </dgm:pt>
    <dgm:pt modelId="{22BD635B-9DAB-E847-8049-836FF4DE2FA9}">
      <dgm:prSet custT="1"/>
      <dgm:spPr/>
      <dgm:t>
        <a:bodyPr/>
        <a:lstStyle/>
        <a:p>
          <a:r>
            <a:rPr lang="en-SG" sz="2350" b="0" i="0" u="none" dirty="0"/>
            <a:t>Self-destructive compulsions, and addiction</a:t>
          </a:r>
          <a:endParaRPr lang="en-SG" sz="2350" dirty="0"/>
        </a:p>
      </dgm:t>
    </dgm:pt>
    <dgm:pt modelId="{11AB9A89-CF21-AA41-AF96-85175F80F2C4}" type="parTrans" cxnId="{13E8E5CF-8B10-5245-81B2-7EE71343F7E6}">
      <dgm:prSet/>
      <dgm:spPr/>
      <dgm:t>
        <a:bodyPr/>
        <a:lstStyle/>
        <a:p>
          <a:endParaRPr lang="en-GB"/>
        </a:p>
      </dgm:t>
    </dgm:pt>
    <dgm:pt modelId="{80BAE3E9-12F4-1945-A7DE-717CE9AD3932}" type="sibTrans" cxnId="{13E8E5CF-8B10-5245-81B2-7EE71343F7E6}">
      <dgm:prSet/>
      <dgm:spPr/>
      <dgm:t>
        <a:bodyPr/>
        <a:lstStyle/>
        <a:p>
          <a:endParaRPr lang="en-GB"/>
        </a:p>
      </dgm:t>
    </dgm:pt>
    <dgm:pt modelId="{5E84E7CD-0A13-6541-B94B-48517B014BF0}">
      <dgm:prSet custT="1"/>
      <dgm:spPr/>
      <dgm:t>
        <a:bodyPr/>
        <a:lstStyle/>
        <a:p>
          <a:r>
            <a:rPr lang="en-SG" sz="2350" b="0" i="0" u="none" dirty="0"/>
            <a:t>Unable to relate to others</a:t>
          </a:r>
          <a:endParaRPr lang="en-SG" sz="2350" dirty="0"/>
        </a:p>
      </dgm:t>
    </dgm:pt>
    <dgm:pt modelId="{FBCA5AF6-DCDA-1845-8017-7777B8F66C86}" type="parTrans" cxnId="{9812C050-9B24-FB41-B347-32CC14405CDA}">
      <dgm:prSet/>
      <dgm:spPr/>
      <dgm:t>
        <a:bodyPr/>
        <a:lstStyle/>
        <a:p>
          <a:endParaRPr lang="en-GB"/>
        </a:p>
      </dgm:t>
    </dgm:pt>
    <dgm:pt modelId="{D95CA2CE-87C8-0C4D-9868-95A54FACD75A}" type="sibTrans" cxnId="{9812C050-9B24-FB41-B347-32CC14405CDA}">
      <dgm:prSet/>
      <dgm:spPr/>
      <dgm:t>
        <a:bodyPr/>
        <a:lstStyle/>
        <a:p>
          <a:endParaRPr lang="en-GB"/>
        </a:p>
      </dgm:t>
    </dgm:pt>
    <dgm:pt modelId="{F831F29D-19E0-C849-855C-EB013AD2E4F8}">
      <dgm:prSet custT="1"/>
      <dgm:spPr/>
      <dgm:t>
        <a:bodyPr/>
        <a:lstStyle/>
        <a:p>
          <a:r>
            <a:rPr lang="en-SG" sz="2350" b="0" i="0" u="none" dirty="0"/>
            <a:t>Effects of living with power imbalances, or unsafe environment </a:t>
          </a:r>
          <a:endParaRPr lang="en-SG" sz="2350" dirty="0"/>
        </a:p>
      </dgm:t>
    </dgm:pt>
    <dgm:pt modelId="{7F2816F9-3E31-304B-B379-5E0D6BF7603C}" type="parTrans" cxnId="{E29DCF59-9AA7-2247-9F96-98DEE164DDA9}">
      <dgm:prSet/>
      <dgm:spPr/>
      <dgm:t>
        <a:bodyPr/>
        <a:lstStyle/>
        <a:p>
          <a:endParaRPr lang="en-GB"/>
        </a:p>
      </dgm:t>
    </dgm:pt>
    <dgm:pt modelId="{EBC5F54E-792B-B143-AA69-58FA9089F97A}" type="sibTrans" cxnId="{E29DCF59-9AA7-2247-9F96-98DEE164DDA9}">
      <dgm:prSet/>
      <dgm:spPr/>
      <dgm:t>
        <a:bodyPr/>
        <a:lstStyle/>
        <a:p>
          <a:endParaRPr lang="en-GB"/>
        </a:p>
      </dgm:t>
    </dgm:pt>
    <dgm:pt modelId="{1E33A882-299D-BE40-A38B-2F73A7E5878D}">
      <dgm:prSet custT="1"/>
      <dgm:spPr/>
      <dgm:t>
        <a:bodyPr/>
        <a:lstStyle/>
        <a:p>
          <a:r>
            <a:rPr lang="en-SG" sz="2350" b="0" i="0" u="none" dirty="0"/>
            <a:t>Effects of living with deformity, apparent disability or illness</a:t>
          </a:r>
          <a:endParaRPr lang="en-SG" sz="2350" dirty="0"/>
        </a:p>
      </dgm:t>
    </dgm:pt>
    <dgm:pt modelId="{AF70E633-4216-DA44-BF50-DEC436A24519}" type="parTrans" cxnId="{5B2A1E01-8EAA-864E-8770-5879318BEFB3}">
      <dgm:prSet/>
      <dgm:spPr/>
      <dgm:t>
        <a:bodyPr/>
        <a:lstStyle/>
        <a:p>
          <a:endParaRPr lang="en-GB"/>
        </a:p>
      </dgm:t>
    </dgm:pt>
    <dgm:pt modelId="{4B20FFC0-9D53-2E44-A4E9-AF0B0FF8D546}" type="sibTrans" cxnId="{5B2A1E01-8EAA-864E-8770-5879318BEFB3}">
      <dgm:prSet/>
      <dgm:spPr/>
      <dgm:t>
        <a:bodyPr/>
        <a:lstStyle/>
        <a:p>
          <a:endParaRPr lang="en-GB"/>
        </a:p>
      </dgm:t>
    </dgm:pt>
    <dgm:pt modelId="{FEC3B928-E95B-6346-9670-F69CB9A8D7AF}">
      <dgm:prSet custT="1"/>
      <dgm:spPr/>
      <dgm:t>
        <a:bodyPr/>
        <a:lstStyle/>
        <a:p>
          <a:r>
            <a:rPr lang="en-SG" sz="2350" b="0" i="0" u="none" dirty="0"/>
            <a:t>Sleep problems</a:t>
          </a:r>
          <a:endParaRPr lang="en-SG" sz="2350" dirty="0"/>
        </a:p>
      </dgm:t>
    </dgm:pt>
    <dgm:pt modelId="{C4A19C9F-6887-5F49-B1FB-5B3EE42DA518}" type="parTrans" cxnId="{17390DA2-A509-9D41-88F5-58162C4E90B2}">
      <dgm:prSet/>
      <dgm:spPr/>
      <dgm:t>
        <a:bodyPr/>
        <a:lstStyle/>
        <a:p>
          <a:endParaRPr lang="en-GB"/>
        </a:p>
      </dgm:t>
    </dgm:pt>
    <dgm:pt modelId="{F29EBA4C-5728-E74B-9896-2A7D63F550F1}" type="sibTrans" cxnId="{17390DA2-A509-9D41-88F5-58162C4E90B2}">
      <dgm:prSet/>
      <dgm:spPr/>
      <dgm:t>
        <a:bodyPr/>
        <a:lstStyle/>
        <a:p>
          <a:endParaRPr lang="en-GB"/>
        </a:p>
      </dgm:t>
    </dgm:pt>
    <dgm:pt modelId="{B2F3FE62-C029-7C46-B5B3-2671AB61FCA1}">
      <dgm:prSet custT="1"/>
      <dgm:spPr/>
      <dgm:t>
        <a:bodyPr/>
        <a:lstStyle/>
        <a:p>
          <a:r>
            <a:rPr lang="en-SG" sz="2500" b="0" i="0" u="none" dirty="0"/>
            <a:t>Depression and anxiety </a:t>
          </a:r>
          <a:endParaRPr lang="en-SG" sz="2500" dirty="0"/>
        </a:p>
      </dgm:t>
    </dgm:pt>
    <dgm:pt modelId="{98BAD532-7E9F-8542-960A-D47D912FE6DF}" type="parTrans" cxnId="{73E72196-E72E-4348-B39E-A4DEFE857B2E}">
      <dgm:prSet/>
      <dgm:spPr/>
      <dgm:t>
        <a:bodyPr/>
        <a:lstStyle/>
        <a:p>
          <a:endParaRPr lang="en-GB"/>
        </a:p>
      </dgm:t>
    </dgm:pt>
    <dgm:pt modelId="{0E329414-D51E-9C4D-8125-C2604FB71EF6}" type="sibTrans" cxnId="{73E72196-E72E-4348-B39E-A4DEFE857B2E}">
      <dgm:prSet/>
      <dgm:spPr/>
      <dgm:t>
        <a:bodyPr/>
        <a:lstStyle/>
        <a:p>
          <a:endParaRPr lang="en-GB"/>
        </a:p>
      </dgm:t>
    </dgm:pt>
    <dgm:pt modelId="{846291D7-A9CF-AA40-A610-436851E99A62}">
      <dgm:prSet custT="1"/>
      <dgm:spPr/>
      <dgm:t>
        <a:bodyPr/>
        <a:lstStyle/>
        <a:p>
          <a:r>
            <a:rPr lang="en-SG" sz="2500" b="0" i="0" u="none" dirty="0"/>
            <a:t>Pain and discomfort</a:t>
          </a:r>
          <a:endParaRPr lang="en-SG" sz="2500" dirty="0"/>
        </a:p>
      </dgm:t>
    </dgm:pt>
    <dgm:pt modelId="{F18BF9AB-4ED1-104D-82AA-C3E5F4269E17}" type="parTrans" cxnId="{A6E97270-0919-174B-B8CB-463E03355256}">
      <dgm:prSet/>
      <dgm:spPr/>
      <dgm:t>
        <a:bodyPr/>
        <a:lstStyle/>
        <a:p>
          <a:endParaRPr lang="en-GB"/>
        </a:p>
      </dgm:t>
    </dgm:pt>
    <dgm:pt modelId="{E8978318-FB9B-BE49-AE19-FBCBB419510F}" type="sibTrans" cxnId="{A6E97270-0919-174B-B8CB-463E03355256}">
      <dgm:prSet/>
      <dgm:spPr/>
      <dgm:t>
        <a:bodyPr/>
        <a:lstStyle/>
        <a:p>
          <a:endParaRPr lang="en-GB"/>
        </a:p>
      </dgm:t>
    </dgm:pt>
    <dgm:pt modelId="{310A0EE5-6786-B54F-9613-7706A38EC187}">
      <dgm:prSet custT="1"/>
      <dgm:spPr/>
      <dgm:t>
        <a:bodyPr/>
        <a:lstStyle/>
        <a:p>
          <a:r>
            <a:rPr lang="en-SG" sz="2500" b="0" i="0" u="none" dirty="0"/>
            <a:t>Impaired mobility</a:t>
          </a:r>
          <a:endParaRPr lang="en-SG" sz="2500" dirty="0"/>
        </a:p>
      </dgm:t>
    </dgm:pt>
    <dgm:pt modelId="{0FD7807D-7519-BC4C-8E5D-7171FE3E9F24}" type="parTrans" cxnId="{C8D7356B-D299-8542-B6D1-A316170F24FC}">
      <dgm:prSet/>
      <dgm:spPr/>
      <dgm:t>
        <a:bodyPr/>
        <a:lstStyle/>
        <a:p>
          <a:endParaRPr lang="en-GB"/>
        </a:p>
      </dgm:t>
    </dgm:pt>
    <dgm:pt modelId="{DB5A71DB-02F1-1B49-A47D-E6C5C66C3EC4}" type="sibTrans" cxnId="{C8D7356B-D299-8542-B6D1-A316170F24FC}">
      <dgm:prSet/>
      <dgm:spPr/>
      <dgm:t>
        <a:bodyPr/>
        <a:lstStyle/>
        <a:p>
          <a:endParaRPr lang="en-GB"/>
        </a:p>
      </dgm:t>
    </dgm:pt>
    <dgm:pt modelId="{AEE2AC31-7094-9A49-858C-6A0B30767197}">
      <dgm:prSet custT="1"/>
      <dgm:spPr/>
      <dgm:t>
        <a:bodyPr/>
        <a:lstStyle/>
        <a:p>
          <a:r>
            <a:rPr lang="en-SG" sz="2500" b="0" i="0" u="none" dirty="0"/>
            <a:t>Food restrictions</a:t>
          </a:r>
          <a:endParaRPr lang="en-SG" sz="2500" dirty="0"/>
        </a:p>
      </dgm:t>
    </dgm:pt>
    <dgm:pt modelId="{F1C8764B-CE6D-1248-BEB0-D5E199969C54}" type="parTrans" cxnId="{CF6A3036-C875-384F-9918-BB07853A56AF}">
      <dgm:prSet/>
      <dgm:spPr/>
      <dgm:t>
        <a:bodyPr/>
        <a:lstStyle/>
        <a:p>
          <a:endParaRPr lang="en-GB"/>
        </a:p>
      </dgm:t>
    </dgm:pt>
    <dgm:pt modelId="{A1D6E518-0E97-7547-8CE7-870E5AE5789A}" type="sibTrans" cxnId="{CF6A3036-C875-384F-9918-BB07853A56AF}">
      <dgm:prSet/>
      <dgm:spPr/>
      <dgm:t>
        <a:bodyPr/>
        <a:lstStyle/>
        <a:p>
          <a:endParaRPr lang="en-GB"/>
        </a:p>
      </dgm:t>
    </dgm:pt>
    <dgm:pt modelId="{D022E37B-C2B3-6E47-926E-EE4CFBCDBDF4}">
      <dgm:prSet custT="1"/>
      <dgm:spPr/>
      <dgm:t>
        <a:bodyPr/>
        <a:lstStyle/>
        <a:p>
          <a:r>
            <a:rPr lang="en-SG" sz="2500" b="0" i="0" u="none" dirty="0"/>
            <a:t>Unable to self-regulate emotions</a:t>
          </a:r>
          <a:endParaRPr lang="en-SG" sz="2500" dirty="0"/>
        </a:p>
      </dgm:t>
    </dgm:pt>
    <dgm:pt modelId="{E187801E-B90F-784B-9C8B-D98A1D759412}" type="parTrans" cxnId="{FB6CBDC9-09DE-E346-B897-235FDA510247}">
      <dgm:prSet/>
      <dgm:spPr/>
      <dgm:t>
        <a:bodyPr/>
        <a:lstStyle/>
        <a:p>
          <a:endParaRPr lang="en-GB"/>
        </a:p>
      </dgm:t>
    </dgm:pt>
    <dgm:pt modelId="{05BD813C-78CE-5D45-AE35-8BFBFE63CD73}" type="sibTrans" cxnId="{FB6CBDC9-09DE-E346-B897-235FDA510247}">
      <dgm:prSet/>
      <dgm:spPr/>
      <dgm:t>
        <a:bodyPr/>
        <a:lstStyle/>
        <a:p>
          <a:endParaRPr lang="en-GB"/>
        </a:p>
      </dgm:t>
    </dgm:pt>
    <dgm:pt modelId="{BF71531A-4758-0341-969A-EEE86ABF18B4}">
      <dgm:prSet custT="1"/>
      <dgm:spPr/>
      <dgm:t>
        <a:bodyPr/>
        <a:lstStyle/>
        <a:p>
          <a:r>
            <a:rPr lang="en-SG" sz="2500" b="0" i="0" u="none" dirty="0"/>
            <a:t>Lethargy</a:t>
          </a:r>
          <a:endParaRPr lang="en-SG" sz="2500" dirty="0"/>
        </a:p>
      </dgm:t>
    </dgm:pt>
    <dgm:pt modelId="{3E23C017-340C-2042-92D8-329DDE648789}" type="parTrans" cxnId="{5B90819B-EC46-DD4D-8F41-1809C7783189}">
      <dgm:prSet/>
      <dgm:spPr/>
      <dgm:t>
        <a:bodyPr/>
        <a:lstStyle/>
        <a:p>
          <a:endParaRPr lang="en-GB"/>
        </a:p>
      </dgm:t>
    </dgm:pt>
    <dgm:pt modelId="{8D968913-0302-DC48-A1F0-1FB15C725AB9}" type="sibTrans" cxnId="{5B90819B-EC46-DD4D-8F41-1809C7783189}">
      <dgm:prSet/>
      <dgm:spPr/>
      <dgm:t>
        <a:bodyPr/>
        <a:lstStyle/>
        <a:p>
          <a:endParaRPr lang="en-GB"/>
        </a:p>
      </dgm:t>
    </dgm:pt>
    <dgm:pt modelId="{10323A8D-4F7B-5A4A-9486-D1D7C665EE35}">
      <dgm:prSet custT="1"/>
      <dgm:spPr/>
      <dgm:t>
        <a:bodyPr/>
        <a:lstStyle/>
        <a:p>
          <a:r>
            <a:rPr lang="en-SG" sz="2500" b="0" i="0" u="none" dirty="0"/>
            <a:t>Unable to relate to others</a:t>
          </a:r>
          <a:endParaRPr lang="en-SG" sz="2500" dirty="0"/>
        </a:p>
      </dgm:t>
    </dgm:pt>
    <dgm:pt modelId="{CC26036A-AAEB-9B40-8B5B-E1B82AF2D6A6}" type="parTrans" cxnId="{DB89D966-E44B-174B-999F-0853DC19191C}">
      <dgm:prSet/>
      <dgm:spPr/>
      <dgm:t>
        <a:bodyPr/>
        <a:lstStyle/>
        <a:p>
          <a:endParaRPr lang="en-GB"/>
        </a:p>
      </dgm:t>
    </dgm:pt>
    <dgm:pt modelId="{CCC24B7E-6457-F343-B8AB-9183505CC743}" type="sibTrans" cxnId="{DB89D966-E44B-174B-999F-0853DC19191C}">
      <dgm:prSet/>
      <dgm:spPr/>
      <dgm:t>
        <a:bodyPr/>
        <a:lstStyle/>
        <a:p>
          <a:endParaRPr lang="en-GB"/>
        </a:p>
      </dgm:t>
    </dgm:pt>
    <dgm:pt modelId="{9B1E6F41-4CD5-8F4E-A60B-CB31A0B3C923}">
      <dgm:prSet custT="1"/>
      <dgm:spPr/>
      <dgm:t>
        <a:bodyPr/>
        <a:lstStyle/>
        <a:p>
          <a:r>
            <a:rPr lang="en-SG" sz="2500" b="0" i="0" u="none" dirty="0"/>
            <a:t>Unable to self-care</a:t>
          </a:r>
          <a:endParaRPr lang="en-SG" sz="2500" dirty="0"/>
        </a:p>
      </dgm:t>
    </dgm:pt>
    <dgm:pt modelId="{591B6A7F-B34B-D84A-A775-E5A4AFF8BF07}" type="parTrans" cxnId="{9160C805-ED01-F749-ABB6-A45B343896CF}">
      <dgm:prSet/>
      <dgm:spPr/>
      <dgm:t>
        <a:bodyPr/>
        <a:lstStyle/>
        <a:p>
          <a:endParaRPr lang="en-GB"/>
        </a:p>
      </dgm:t>
    </dgm:pt>
    <dgm:pt modelId="{A5D75BED-93B1-EF44-970D-016A4CEB4D17}" type="sibTrans" cxnId="{9160C805-ED01-F749-ABB6-A45B343896CF}">
      <dgm:prSet/>
      <dgm:spPr/>
      <dgm:t>
        <a:bodyPr/>
        <a:lstStyle/>
        <a:p>
          <a:endParaRPr lang="en-GB"/>
        </a:p>
      </dgm:t>
    </dgm:pt>
    <dgm:pt modelId="{6B4287DD-AE81-7547-95E8-8734B55A8373}">
      <dgm:prSet custT="1"/>
      <dgm:spPr/>
      <dgm:t>
        <a:bodyPr/>
        <a:lstStyle/>
        <a:p>
          <a:r>
            <a:rPr lang="en-SG" sz="2500" b="0" i="0" u="none" dirty="0"/>
            <a:t>Poor self-esteem</a:t>
          </a:r>
          <a:endParaRPr lang="en-SG" sz="2500" dirty="0"/>
        </a:p>
      </dgm:t>
    </dgm:pt>
    <dgm:pt modelId="{89CBC0FA-A39D-E34F-AA5C-C0319DF88E28}" type="parTrans" cxnId="{D43D64EA-F88B-C14C-8B04-AD15560A9008}">
      <dgm:prSet/>
      <dgm:spPr/>
      <dgm:t>
        <a:bodyPr/>
        <a:lstStyle/>
        <a:p>
          <a:endParaRPr lang="en-GB"/>
        </a:p>
      </dgm:t>
    </dgm:pt>
    <dgm:pt modelId="{71948A2C-046E-664F-8848-A2781ACD1105}" type="sibTrans" cxnId="{D43D64EA-F88B-C14C-8B04-AD15560A9008}">
      <dgm:prSet/>
      <dgm:spPr/>
      <dgm:t>
        <a:bodyPr/>
        <a:lstStyle/>
        <a:p>
          <a:endParaRPr lang="en-GB"/>
        </a:p>
      </dgm:t>
    </dgm:pt>
    <dgm:pt modelId="{4FC377DE-0AD3-3447-8121-45E3F20A5120}">
      <dgm:prSet custT="1"/>
      <dgm:spPr/>
      <dgm:t>
        <a:bodyPr/>
        <a:lstStyle/>
        <a:p>
          <a:pPr>
            <a:lnSpc>
              <a:spcPct val="85000"/>
            </a:lnSpc>
          </a:pPr>
          <a:r>
            <a:rPr lang="en-SG" sz="2500" b="0" i="0" u="none" dirty="0"/>
            <a:t>Depression and anxiety</a:t>
          </a:r>
          <a:endParaRPr lang="en-GB" sz="2500" dirty="0"/>
        </a:p>
      </dgm:t>
    </dgm:pt>
    <dgm:pt modelId="{100162C6-B88E-8A4A-BEDD-1DF0ECC2FA7D}" type="parTrans" cxnId="{7D0DC6F8-4D39-234B-8EEF-7A69C387590F}">
      <dgm:prSet/>
      <dgm:spPr/>
      <dgm:t>
        <a:bodyPr/>
        <a:lstStyle/>
        <a:p>
          <a:endParaRPr lang="en-GB"/>
        </a:p>
      </dgm:t>
    </dgm:pt>
    <dgm:pt modelId="{7EA51659-145C-8144-8EB8-D6D78A6BDAD7}" type="sibTrans" cxnId="{7D0DC6F8-4D39-234B-8EEF-7A69C387590F}">
      <dgm:prSet/>
      <dgm:spPr/>
      <dgm:t>
        <a:bodyPr/>
        <a:lstStyle/>
        <a:p>
          <a:endParaRPr lang="en-GB"/>
        </a:p>
      </dgm:t>
    </dgm:pt>
    <dgm:pt modelId="{5E3108B1-910B-D84B-879A-E1ECA741AC37}">
      <dgm:prSet custT="1"/>
      <dgm:spPr/>
      <dgm:t>
        <a:bodyPr/>
        <a:lstStyle/>
        <a:p>
          <a:pPr>
            <a:lnSpc>
              <a:spcPct val="85000"/>
            </a:lnSpc>
          </a:pPr>
          <a:r>
            <a:rPr lang="en-SG" sz="2500" b="0" i="0" u="none" dirty="0"/>
            <a:t>Unable to self-care </a:t>
          </a:r>
          <a:endParaRPr lang="en-SG" sz="2500" dirty="0"/>
        </a:p>
      </dgm:t>
    </dgm:pt>
    <dgm:pt modelId="{8F9ECE89-55EC-F042-A6F9-082AFD261D82}" type="parTrans" cxnId="{1657DFDA-9314-E640-AD13-C81FBB8B8F52}">
      <dgm:prSet/>
      <dgm:spPr/>
      <dgm:t>
        <a:bodyPr/>
        <a:lstStyle/>
        <a:p>
          <a:endParaRPr lang="en-GB"/>
        </a:p>
      </dgm:t>
    </dgm:pt>
    <dgm:pt modelId="{2DF3B2AE-7036-AE4D-8C6B-4006F858D0E7}" type="sibTrans" cxnId="{1657DFDA-9314-E640-AD13-C81FBB8B8F52}">
      <dgm:prSet/>
      <dgm:spPr/>
      <dgm:t>
        <a:bodyPr/>
        <a:lstStyle/>
        <a:p>
          <a:endParaRPr lang="en-GB"/>
        </a:p>
      </dgm:t>
    </dgm:pt>
    <dgm:pt modelId="{40F37F07-2C30-FA44-AD3E-51C55DE5E7EB}">
      <dgm:prSet custT="1"/>
      <dgm:spPr/>
      <dgm:t>
        <a:bodyPr/>
        <a:lstStyle/>
        <a:p>
          <a:pPr>
            <a:lnSpc>
              <a:spcPct val="85000"/>
            </a:lnSpc>
          </a:pPr>
          <a:r>
            <a:rPr lang="en-SG" sz="2500" b="0" i="0" u="none" dirty="0"/>
            <a:t>Unable to perform usual activities, social role  </a:t>
          </a:r>
          <a:endParaRPr lang="en-SG" sz="2500" dirty="0"/>
        </a:p>
      </dgm:t>
    </dgm:pt>
    <dgm:pt modelId="{AE064BF0-3095-4C43-BA6A-3AF475F9B4C4}" type="parTrans" cxnId="{AD9A8791-38EA-114F-9700-CB1670BB2778}">
      <dgm:prSet/>
      <dgm:spPr/>
      <dgm:t>
        <a:bodyPr/>
        <a:lstStyle/>
        <a:p>
          <a:endParaRPr lang="en-GB"/>
        </a:p>
      </dgm:t>
    </dgm:pt>
    <dgm:pt modelId="{9DEAABA2-B155-CE4F-9436-1E166D7B03ED}" type="sibTrans" cxnId="{AD9A8791-38EA-114F-9700-CB1670BB2778}">
      <dgm:prSet/>
      <dgm:spPr/>
      <dgm:t>
        <a:bodyPr/>
        <a:lstStyle/>
        <a:p>
          <a:endParaRPr lang="en-GB"/>
        </a:p>
      </dgm:t>
    </dgm:pt>
    <dgm:pt modelId="{3D1F6CE7-C382-FB4D-B9BF-151C57675972}">
      <dgm:prSet custT="1"/>
      <dgm:spPr/>
      <dgm:t>
        <a:bodyPr/>
        <a:lstStyle/>
        <a:p>
          <a:pPr>
            <a:lnSpc>
              <a:spcPct val="85000"/>
            </a:lnSpc>
          </a:pPr>
          <a:r>
            <a:rPr lang="en-SG" sz="2500" b="0" i="0" u="none" dirty="0"/>
            <a:t>Pain and discomfort</a:t>
          </a:r>
          <a:endParaRPr lang="en-SG" sz="2500" dirty="0"/>
        </a:p>
      </dgm:t>
    </dgm:pt>
    <dgm:pt modelId="{EC77B846-C6CC-284C-AB43-E767074AE837}" type="parTrans" cxnId="{4CA6143F-83AB-3E48-9BC1-FE9CB580A85E}">
      <dgm:prSet/>
      <dgm:spPr/>
      <dgm:t>
        <a:bodyPr/>
        <a:lstStyle/>
        <a:p>
          <a:endParaRPr lang="en-GB"/>
        </a:p>
      </dgm:t>
    </dgm:pt>
    <dgm:pt modelId="{C3DA04DB-975E-E84C-A02C-EEEA964994B3}" type="sibTrans" cxnId="{4CA6143F-83AB-3E48-9BC1-FE9CB580A85E}">
      <dgm:prSet/>
      <dgm:spPr/>
      <dgm:t>
        <a:bodyPr/>
        <a:lstStyle/>
        <a:p>
          <a:endParaRPr lang="en-GB"/>
        </a:p>
      </dgm:t>
    </dgm:pt>
    <dgm:pt modelId="{7B1FAFD3-0823-3C41-8960-8B40E5B93E55}">
      <dgm:prSet custT="1"/>
      <dgm:spPr/>
      <dgm:t>
        <a:bodyPr/>
        <a:lstStyle/>
        <a:p>
          <a:pPr>
            <a:lnSpc>
              <a:spcPct val="85000"/>
            </a:lnSpc>
          </a:pPr>
          <a:r>
            <a:rPr lang="en-SG" sz="2500" b="0" i="0" u="none" dirty="0"/>
            <a:t>Impaired mobility</a:t>
          </a:r>
          <a:endParaRPr lang="en-SG" sz="2500" dirty="0"/>
        </a:p>
      </dgm:t>
    </dgm:pt>
    <dgm:pt modelId="{6EFC40E0-880E-5B4E-925C-DD7A8CCFB7E5}" type="parTrans" cxnId="{D9DBA337-35C5-1A44-AD4D-2AC00C73583A}">
      <dgm:prSet/>
      <dgm:spPr/>
      <dgm:t>
        <a:bodyPr/>
        <a:lstStyle/>
        <a:p>
          <a:endParaRPr lang="en-GB"/>
        </a:p>
      </dgm:t>
    </dgm:pt>
    <dgm:pt modelId="{4C53904B-DF91-B344-9C50-38C74DB139EB}" type="sibTrans" cxnId="{D9DBA337-35C5-1A44-AD4D-2AC00C73583A}">
      <dgm:prSet/>
      <dgm:spPr/>
      <dgm:t>
        <a:bodyPr/>
        <a:lstStyle/>
        <a:p>
          <a:endParaRPr lang="en-GB"/>
        </a:p>
      </dgm:t>
    </dgm:pt>
    <dgm:pt modelId="{B8620865-473B-4B43-97F6-9590E6578A0A}">
      <dgm:prSet custT="1"/>
      <dgm:spPr/>
      <dgm:t>
        <a:bodyPr/>
        <a:lstStyle/>
        <a:p>
          <a:pPr>
            <a:lnSpc>
              <a:spcPct val="85000"/>
            </a:lnSpc>
          </a:pPr>
          <a:r>
            <a:rPr lang="en-SG" sz="2500" b="0" i="0" u="none" dirty="0"/>
            <a:t>Unable to self-regulate emotions</a:t>
          </a:r>
          <a:endParaRPr lang="en-SG" sz="2500" dirty="0"/>
        </a:p>
      </dgm:t>
    </dgm:pt>
    <dgm:pt modelId="{3430B3DA-B56D-6746-B5CA-B04ED8EF2857}" type="parTrans" cxnId="{415E2A6C-D98A-7043-9788-3B153F072854}">
      <dgm:prSet/>
      <dgm:spPr/>
      <dgm:t>
        <a:bodyPr/>
        <a:lstStyle/>
        <a:p>
          <a:endParaRPr lang="en-GB"/>
        </a:p>
      </dgm:t>
    </dgm:pt>
    <dgm:pt modelId="{10F89B6A-5C71-9844-B92F-BB08614858D4}" type="sibTrans" cxnId="{415E2A6C-D98A-7043-9788-3B153F072854}">
      <dgm:prSet/>
      <dgm:spPr/>
      <dgm:t>
        <a:bodyPr/>
        <a:lstStyle/>
        <a:p>
          <a:endParaRPr lang="en-GB"/>
        </a:p>
      </dgm:t>
    </dgm:pt>
    <dgm:pt modelId="{8448668A-D1EC-0C49-8312-D298EBAD8C5E}">
      <dgm:prSet custT="1"/>
      <dgm:spPr/>
      <dgm:t>
        <a:bodyPr/>
        <a:lstStyle/>
        <a:p>
          <a:pPr>
            <a:lnSpc>
              <a:spcPct val="85000"/>
            </a:lnSpc>
          </a:pPr>
          <a:r>
            <a:rPr lang="en-SG" sz="2500" b="0" i="0" u="none" dirty="0"/>
            <a:t>Impaired mental functioning</a:t>
          </a:r>
          <a:endParaRPr lang="en-SG" sz="2500" dirty="0"/>
        </a:p>
      </dgm:t>
    </dgm:pt>
    <dgm:pt modelId="{25003299-57D8-7A47-879F-ABE88EE55227}" type="parTrans" cxnId="{0D39024D-5DB6-AD40-9C99-2CD0FC1579CC}">
      <dgm:prSet/>
      <dgm:spPr/>
      <dgm:t>
        <a:bodyPr/>
        <a:lstStyle/>
        <a:p>
          <a:endParaRPr lang="en-GB"/>
        </a:p>
      </dgm:t>
    </dgm:pt>
    <dgm:pt modelId="{C7BF7C94-CDA5-A14B-92B9-084D35695C61}" type="sibTrans" cxnId="{0D39024D-5DB6-AD40-9C99-2CD0FC1579CC}">
      <dgm:prSet/>
      <dgm:spPr/>
      <dgm:t>
        <a:bodyPr/>
        <a:lstStyle/>
        <a:p>
          <a:endParaRPr lang="en-GB"/>
        </a:p>
      </dgm:t>
    </dgm:pt>
    <dgm:pt modelId="{539CB548-962C-E34C-99F3-ADEC61370125}">
      <dgm:prSet custT="1"/>
      <dgm:spPr/>
      <dgm:t>
        <a:bodyPr/>
        <a:lstStyle/>
        <a:p>
          <a:pPr>
            <a:lnSpc>
              <a:spcPct val="85000"/>
            </a:lnSpc>
          </a:pPr>
          <a:r>
            <a:rPr lang="en-SG" sz="2500" b="0" i="0" u="none" dirty="0"/>
            <a:t>Effects of social isolation</a:t>
          </a:r>
          <a:endParaRPr lang="en-SG" sz="2500" dirty="0"/>
        </a:p>
      </dgm:t>
    </dgm:pt>
    <dgm:pt modelId="{3AC56B66-8E5F-784A-ACCF-DA48121B91F8}" type="parTrans" cxnId="{3F3A97BD-F45B-7948-B6F7-62733DC5BE43}">
      <dgm:prSet/>
      <dgm:spPr/>
      <dgm:t>
        <a:bodyPr/>
        <a:lstStyle/>
        <a:p>
          <a:endParaRPr lang="en-GB"/>
        </a:p>
      </dgm:t>
    </dgm:pt>
    <dgm:pt modelId="{7E3DECE4-70B5-EC4F-906A-DC01743265FE}" type="sibTrans" cxnId="{3F3A97BD-F45B-7948-B6F7-62733DC5BE43}">
      <dgm:prSet/>
      <dgm:spPr/>
      <dgm:t>
        <a:bodyPr/>
        <a:lstStyle/>
        <a:p>
          <a:endParaRPr lang="en-GB"/>
        </a:p>
      </dgm:t>
    </dgm:pt>
    <dgm:pt modelId="{62D32B76-7123-7E43-9C22-F7CB7185D6C3}">
      <dgm:prSet custT="1"/>
      <dgm:spPr/>
      <dgm:t>
        <a:bodyPr/>
        <a:lstStyle/>
        <a:p>
          <a:pPr>
            <a:lnSpc>
              <a:spcPct val="85000"/>
            </a:lnSpc>
          </a:pPr>
          <a:r>
            <a:rPr lang="en-SG" sz="2500" b="0" i="0" u="none" dirty="0"/>
            <a:t>Lethargy</a:t>
          </a:r>
          <a:endParaRPr lang="en-SG" sz="2500" dirty="0"/>
        </a:p>
      </dgm:t>
    </dgm:pt>
    <dgm:pt modelId="{B6481139-BD9E-364D-93BE-0B755B4DC22B}" type="parTrans" cxnId="{268CCF02-EBF7-764C-86AB-D46C3BF1C99D}">
      <dgm:prSet/>
      <dgm:spPr/>
      <dgm:t>
        <a:bodyPr/>
        <a:lstStyle/>
        <a:p>
          <a:endParaRPr lang="en-GB"/>
        </a:p>
      </dgm:t>
    </dgm:pt>
    <dgm:pt modelId="{E99D7F3C-6484-7447-8B46-61EB46E475CC}" type="sibTrans" cxnId="{268CCF02-EBF7-764C-86AB-D46C3BF1C99D}">
      <dgm:prSet/>
      <dgm:spPr/>
      <dgm:t>
        <a:bodyPr/>
        <a:lstStyle/>
        <a:p>
          <a:endParaRPr lang="en-GB"/>
        </a:p>
      </dgm:t>
    </dgm:pt>
    <dgm:pt modelId="{FB41F195-A855-C24F-B54F-F448741934C7}">
      <dgm:prSet custT="1"/>
      <dgm:spPr/>
      <dgm:t>
        <a:bodyPr/>
        <a:lstStyle/>
        <a:p>
          <a:pPr>
            <a:lnSpc>
              <a:spcPct val="85000"/>
            </a:lnSpc>
          </a:pPr>
          <a:r>
            <a:rPr lang="en-SG" sz="2500" b="0" i="0" u="none" dirty="0"/>
            <a:t>Food restrictions</a:t>
          </a:r>
          <a:endParaRPr lang="en-SG" sz="2500" dirty="0"/>
        </a:p>
      </dgm:t>
    </dgm:pt>
    <dgm:pt modelId="{F6CE9B25-9C3E-BE47-BDCE-1E767054FEC5}" type="parTrans" cxnId="{EC9B12CA-7955-7846-A305-37EC83025E41}">
      <dgm:prSet/>
      <dgm:spPr/>
      <dgm:t>
        <a:bodyPr/>
        <a:lstStyle/>
        <a:p>
          <a:endParaRPr lang="en-GB"/>
        </a:p>
      </dgm:t>
    </dgm:pt>
    <dgm:pt modelId="{F0C38CAA-5293-2746-930F-093735EE8C9A}" type="sibTrans" cxnId="{EC9B12CA-7955-7846-A305-37EC83025E41}">
      <dgm:prSet/>
      <dgm:spPr/>
      <dgm:t>
        <a:bodyPr/>
        <a:lstStyle/>
        <a:p>
          <a:endParaRPr lang="en-GB"/>
        </a:p>
      </dgm:t>
    </dgm:pt>
    <dgm:pt modelId="{92E258C0-F45A-CE4D-BDD6-0EE2305E578D}">
      <dgm:prSet custT="1"/>
      <dgm:spPr/>
      <dgm:t>
        <a:bodyPr/>
        <a:lstStyle/>
        <a:p>
          <a:pPr>
            <a:lnSpc>
              <a:spcPct val="85000"/>
            </a:lnSpc>
          </a:pPr>
          <a:r>
            <a:rPr lang="en-SG" sz="2500" b="0" i="0" u="none" dirty="0"/>
            <a:t>Unable to relate to others</a:t>
          </a:r>
          <a:endParaRPr lang="en-SG" sz="2500" dirty="0"/>
        </a:p>
      </dgm:t>
    </dgm:pt>
    <dgm:pt modelId="{4BD98822-5EB1-AA45-BCFB-36C861173571}" type="parTrans" cxnId="{A76CF651-4CED-0146-8CD0-8DCC5FE3FA9F}">
      <dgm:prSet/>
      <dgm:spPr/>
      <dgm:t>
        <a:bodyPr/>
        <a:lstStyle/>
        <a:p>
          <a:endParaRPr lang="en-GB"/>
        </a:p>
      </dgm:t>
    </dgm:pt>
    <dgm:pt modelId="{B07C19C7-BFF9-F84B-82DF-5ADC575A67D7}" type="sibTrans" cxnId="{A76CF651-4CED-0146-8CD0-8DCC5FE3FA9F}">
      <dgm:prSet/>
      <dgm:spPr/>
      <dgm:t>
        <a:bodyPr/>
        <a:lstStyle/>
        <a:p>
          <a:endParaRPr lang="en-GB"/>
        </a:p>
      </dgm:t>
    </dgm:pt>
    <dgm:pt modelId="{BE895F21-E65A-214C-9269-37FF435B04B0}">
      <dgm:prSet custT="1"/>
      <dgm:spPr/>
      <dgm:t>
        <a:bodyPr/>
        <a:lstStyle/>
        <a:p>
          <a:r>
            <a:rPr lang="en-SG" sz="2500" b="0" i="0" u="none" dirty="0"/>
            <a:t>Pain and discomfort </a:t>
          </a:r>
          <a:endParaRPr lang="en-GB" sz="2500" dirty="0"/>
        </a:p>
      </dgm:t>
    </dgm:pt>
    <dgm:pt modelId="{CA149AD5-EA68-724F-A251-8163ED00388E}" type="parTrans" cxnId="{D1F1C9B6-A99D-7F48-BEDE-FA341147FE7A}">
      <dgm:prSet/>
      <dgm:spPr/>
      <dgm:t>
        <a:bodyPr/>
        <a:lstStyle/>
        <a:p>
          <a:endParaRPr lang="en-GB"/>
        </a:p>
      </dgm:t>
    </dgm:pt>
    <dgm:pt modelId="{D1F08085-B560-2A4A-9FEC-5C1885908291}" type="sibTrans" cxnId="{D1F1C9B6-A99D-7F48-BEDE-FA341147FE7A}">
      <dgm:prSet/>
      <dgm:spPr/>
      <dgm:t>
        <a:bodyPr/>
        <a:lstStyle/>
        <a:p>
          <a:endParaRPr lang="en-GB"/>
        </a:p>
      </dgm:t>
    </dgm:pt>
    <dgm:pt modelId="{A395621A-0072-6740-920B-3AF6DC49BF46}">
      <dgm:prSet custT="1"/>
      <dgm:spPr/>
      <dgm:t>
        <a:bodyPr/>
        <a:lstStyle/>
        <a:p>
          <a:r>
            <a:rPr lang="en-SG" sz="2500" b="0" i="0" u="none" dirty="0"/>
            <a:t>Depression and anxiety</a:t>
          </a:r>
          <a:endParaRPr lang="en-SG" sz="2500" dirty="0"/>
        </a:p>
      </dgm:t>
    </dgm:pt>
    <dgm:pt modelId="{2BCE9D10-4A95-3543-8CA8-620D0A40FF72}" type="parTrans" cxnId="{2C7A049D-AE30-EE43-885E-D93F0484257A}">
      <dgm:prSet/>
      <dgm:spPr/>
      <dgm:t>
        <a:bodyPr/>
        <a:lstStyle/>
        <a:p>
          <a:endParaRPr lang="en-GB"/>
        </a:p>
      </dgm:t>
    </dgm:pt>
    <dgm:pt modelId="{1A101865-BFD0-9E43-9A37-2521F3FFA53F}" type="sibTrans" cxnId="{2C7A049D-AE30-EE43-885E-D93F0484257A}">
      <dgm:prSet/>
      <dgm:spPr/>
      <dgm:t>
        <a:bodyPr/>
        <a:lstStyle/>
        <a:p>
          <a:endParaRPr lang="en-GB"/>
        </a:p>
      </dgm:t>
    </dgm:pt>
    <dgm:pt modelId="{0EF20D38-1C7D-1B42-A4A9-F7C81264D761}">
      <dgm:prSet custT="1"/>
      <dgm:spPr/>
      <dgm:t>
        <a:bodyPr/>
        <a:lstStyle/>
        <a:p>
          <a:r>
            <a:rPr lang="en-SG" sz="2500" b="0" i="0" u="none" dirty="0"/>
            <a:t>Effects of social isolation</a:t>
          </a:r>
          <a:endParaRPr lang="en-SG" sz="2500" dirty="0"/>
        </a:p>
      </dgm:t>
    </dgm:pt>
    <dgm:pt modelId="{D1D87165-40FE-CC41-B21E-6D863E300153}" type="parTrans" cxnId="{20DA3911-99D4-A042-840D-02C33C515302}">
      <dgm:prSet/>
      <dgm:spPr/>
      <dgm:t>
        <a:bodyPr/>
        <a:lstStyle/>
        <a:p>
          <a:endParaRPr lang="en-GB"/>
        </a:p>
      </dgm:t>
    </dgm:pt>
    <dgm:pt modelId="{74C42A56-EE16-7947-AFFF-4603EE3DE735}" type="sibTrans" cxnId="{20DA3911-99D4-A042-840D-02C33C515302}">
      <dgm:prSet/>
      <dgm:spPr/>
      <dgm:t>
        <a:bodyPr/>
        <a:lstStyle/>
        <a:p>
          <a:endParaRPr lang="en-GB"/>
        </a:p>
      </dgm:t>
    </dgm:pt>
    <dgm:pt modelId="{7EB084D0-4D94-154D-B010-939BAC737910}">
      <dgm:prSet custT="1"/>
      <dgm:spPr/>
      <dgm:t>
        <a:bodyPr/>
        <a:lstStyle/>
        <a:p>
          <a:r>
            <a:rPr lang="en-SG" sz="2500" b="0" i="0" u="none" dirty="0"/>
            <a:t>Unable to perform usual activities, social role  </a:t>
          </a:r>
          <a:endParaRPr lang="en-SG" sz="2500" dirty="0"/>
        </a:p>
      </dgm:t>
    </dgm:pt>
    <dgm:pt modelId="{19ADE04A-EAAF-6A4D-8901-53269BF7EE43}" type="parTrans" cxnId="{1228C9FF-72C0-C04B-98A0-DE6CFDAFFF51}">
      <dgm:prSet/>
      <dgm:spPr/>
      <dgm:t>
        <a:bodyPr/>
        <a:lstStyle/>
        <a:p>
          <a:endParaRPr lang="en-GB"/>
        </a:p>
      </dgm:t>
    </dgm:pt>
    <dgm:pt modelId="{49E93A30-04B9-EE44-A9F1-2489271C818F}" type="sibTrans" cxnId="{1228C9FF-72C0-C04B-98A0-DE6CFDAFFF51}">
      <dgm:prSet/>
      <dgm:spPr/>
      <dgm:t>
        <a:bodyPr/>
        <a:lstStyle/>
        <a:p>
          <a:endParaRPr lang="en-GB"/>
        </a:p>
      </dgm:t>
    </dgm:pt>
    <dgm:pt modelId="{FCA894D4-49CA-B341-8520-76621D1E9293}">
      <dgm:prSet custT="1"/>
      <dgm:spPr/>
      <dgm:t>
        <a:bodyPr/>
        <a:lstStyle/>
        <a:p>
          <a:r>
            <a:rPr lang="en-SG" sz="2500" b="0" i="0" u="none" dirty="0"/>
            <a:t>Unable to self-care</a:t>
          </a:r>
          <a:endParaRPr lang="en-SG" sz="2500" dirty="0"/>
        </a:p>
      </dgm:t>
    </dgm:pt>
    <dgm:pt modelId="{DE61FDBC-03FC-1443-BEDA-A0254FC89607}" type="parTrans" cxnId="{EB1D9280-0F57-1246-B8A4-DB0832DBC705}">
      <dgm:prSet/>
      <dgm:spPr/>
      <dgm:t>
        <a:bodyPr/>
        <a:lstStyle/>
        <a:p>
          <a:endParaRPr lang="en-GB"/>
        </a:p>
      </dgm:t>
    </dgm:pt>
    <dgm:pt modelId="{F6C93555-F2AE-1A48-9B6C-97152A88CC6A}" type="sibTrans" cxnId="{EB1D9280-0F57-1246-B8A4-DB0832DBC705}">
      <dgm:prSet/>
      <dgm:spPr/>
      <dgm:t>
        <a:bodyPr/>
        <a:lstStyle/>
        <a:p>
          <a:endParaRPr lang="en-GB"/>
        </a:p>
      </dgm:t>
    </dgm:pt>
    <dgm:pt modelId="{CF141503-BDC5-4847-BA19-A94A0479E4FD}">
      <dgm:prSet custT="1"/>
      <dgm:spPr/>
      <dgm:t>
        <a:bodyPr/>
        <a:lstStyle/>
        <a:p>
          <a:r>
            <a:rPr lang="en-SG" sz="2500" b="0" i="0" u="none" dirty="0"/>
            <a:t>Impaired mobility </a:t>
          </a:r>
          <a:endParaRPr lang="en-SG" sz="2500" dirty="0"/>
        </a:p>
      </dgm:t>
    </dgm:pt>
    <dgm:pt modelId="{002E047F-CD6C-194A-AE49-345954BE1A3E}" type="parTrans" cxnId="{2F615237-1FE8-5D47-B500-EEFBB4174EAD}">
      <dgm:prSet/>
      <dgm:spPr/>
      <dgm:t>
        <a:bodyPr/>
        <a:lstStyle/>
        <a:p>
          <a:endParaRPr lang="en-GB"/>
        </a:p>
      </dgm:t>
    </dgm:pt>
    <dgm:pt modelId="{31355095-5DAB-DC4C-A2DB-20FFBBE907F9}" type="sibTrans" cxnId="{2F615237-1FE8-5D47-B500-EEFBB4174EAD}">
      <dgm:prSet/>
      <dgm:spPr/>
      <dgm:t>
        <a:bodyPr/>
        <a:lstStyle/>
        <a:p>
          <a:endParaRPr lang="en-GB"/>
        </a:p>
      </dgm:t>
    </dgm:pt>
    <dgm:pt modelId="{AB590EDF-D211-0F4C-8CDA-AC3D55145A9C}">
      <dgm:prSet custT="1"/>
      <dgm:spPr/>
      <dgm:t>
        <a:bodyPr/>
        <a:lstStyle/>
        <a:p>
          <a:r>
            <a:rPr lang="en-SG" sz="2500" b="0" i="0" u="none" dirty="0"/>
            <a:t>Lacks coping resiliency</a:t>
          </a:r>
          <a:endParaRPr lang="en-SG" sz="2500" dirty="0"/>
        </a:p>
      </dgm:t>
    </dgm:pt>
    <dgm:pt modelId="{AD6F6A75-9868-644D-A04D-8E6FB7218655}" type="parTrans" cxnId="{099A50C4-72AA-3644-82C7-1737E4F2D228}">
      <dgm:prSet/>
      <dgm:spPr/>
      <dgm:t>
        <a:bodyPr/>
        <a:lstStyle/>
        <a:p>
          <a:endParaRPr lang="en-GB"/>
        </a:p>
      </dgm:t>
    </dgm:pt>
    <dgm:pt modelId="{3947B41B-BCA6-134C-85F8-F1F8A07DFF3A}" type="sibTrans" cxnId="{099A50C4-72AA-3644-82C7-1737E4F2D228}">
      <dgm:prSet/>
      <dgm:spPr/>
      <dgm:t>
        <a:bodyPr/>
        <a:lstStyle/>
        <a:p>
          <a:endParaRPr lang="en-GB"/>
        </a:p>
      </dgm:t>
    </dgm:pt>
    <dgm:pt modelId="{D2F3A35C-5699-C44D-9863-2DB784288E5E}">
      <dgm:prSet custT="1"/>
      <dgm:spPr/>
      <dgm:t>
        <a:bodyPr/>
        <a:lstStyle/>
        <a:p>
          <a:r>
            <a:rPr lang="en-SG" sz="2500" b="0" i="0" u="none" dirty="0"/>
            <a:t>Lethargy</a:t>
          </a:r>
          <a:endParaRPr lang="en-SG" sz="2500" dirty="0"/>
        </a:p>
      </dgm:t>
    </dgm:pt>
    <dgm:pt modelId="{1FE0D19A-6483-2D44-906C-86268E1D9326}" type="parTrans" cxnId="{145964C2-C79C-674C-BB41-A4E6353A5D3E}">
      <dgm:prSet/>
      <dgm:spPr/>
      <dgm:t>
        <a:bodyPr/>
        <a:lstStyle/>
        <a:p>
          <a:endParaRPr lang="en-GB"/>
        </a:p>
      </dgm:t>
    </dgm:pt>
    <dgm:pt modelId="{7CC56F04-7B6B-9340-96F1-BCCBD49212A9}" type="sibTrans" cxnId="{145964C2-C79C-674C-BB41-A4E6353A5D3E}">
      <dgm:prSet/>
      <dgm:spPr/>
      <dgm:t>
        <a:bodyPr/>
        <a:lstStyle/>
        <a:p>
          <a:endParaRPr lang="en-GB"/>
        </a:p>
      </dgm:t>
    </dgm:pt>
    <dgm:pt modelId="{E0D3F240-08CF-D84A-A1AC-84354FB6C0F0}">
      <dgm:prSet custT="1"/>
      <dgm:spPr/>
      <dgm:t>
        <a:bodyPr/>
        <a:lstStyle/>
        <a:p>
          <a:r>
            <a:rPr lang="en-SG" sz="2500" b="0" i="0" u="none" dirty="0"/>
            <a:t>Unable to self-regulate emotions </a:t>
          </a:r>
          <a:endParaRPr lang="en-SG" sz="2500" dirty="0"/>
        </a:p>
      </dgm:t>
    </dgm:pt>
    <dgm:pt modelId="{FCEBC344-8908-0D41-B65F-21BD0737DD9A}" type="parTrans" cxnId="{64D3F123-1AEF-2447-AE22-49B2E2748960}">
      <dgm:prSet/>
      <dgm:spPr/>
      <dgm:t>
        <a:bodyPr/>
        <a:lstStyle/>
        <a:p>
          <a:endParaRPr lang="en-GB"/>
        </a:p>
      </dgm:t>
    </dgm:pt>
    <dgm:pt modelId="{BB3703E4-BDE1-7F4D-8BC1-0636249A744F}" type="sibTrans" cxnId="{64D3F123-1AEF-2447-AE22-49B2E2748960}">
      <dgm:prSet/>
      <dgm:spPr/>
      <dgm:t>
        <a:bodyPr/>
        <a:lstStyle/>
        <a:p>
          <a:endParaRPr lang="en-GB"/>
        </a:p>
      </dgm:t>
    </dgm:pt>
    <dgm:pt modelId="{3C47B27E-5E1E-0E49-8677-D7F4953B90F9}">
      <dgm:prSet custT="1"/>
      <dgm:spPr/>
      <dgm:t>
        <a:bodyPr/>
        <a:lstStyle/>
        <a:p>
          <a:r>
            <a:rPr lang="en-SG" sz="2500" b="0" i="0" u="none" dirty="0"/>
            <a:t>Unable to relate to others</a:t>
          </a:r>
          <a:endParaRPr lang="en-SG" sz="2500" dirty="0"/>
        </a:p>
      </dgm:t>
    </dgm:pt>
    <dgm:pt modelId="{3B1E7825-6EF4-6049-A5AC-AFCA84EA5E71}" type="parTrans" cxnId="{6B3D2DA0-A9E3-EF41-871D-02F0811E0392}">
      <dgm:prSet/>
      <dgm:spPr/>
      <dgm:t>
        <a:bodyPr/>
        <a:lstStyle/>
        <a:p>
          <a:endParaRPr lang="en-GB"/>
        </a:p>
      </dgm:t>
    </dgm:pt>
    <dgm:pt modelId="{E235C2AD-F6E6-1748-9C0C-D34AEAEF8648}" type="sibTrans" cxnId="{6B3D2DA0-A9E3-EF41-871D-02F0811E0392}">
      <dgm:prSet/>
      <dgm:spPr/>
      <dgm:t>
        <a:bodyPr/>
        <a:lstStyle/>
        <a:p>
          <a:endParaRPr lang="en-GB"/>
        </a:p>
      </dgm:t>
    </dgm:pt>
    <dgm:pt modelId="{B822E8A1-2F55-FF44-80D9-69C65519DCA4}">
      <dgm:prSet custT="1"/>
      <dgm:spPr/>
      <dgm:t>
        <a:bodyPr/>
        <a:lstStyle/>
        <a:p>
          <a:r>
            <a:rPr lang="en-SG" sz="2350" b="0" i="0" u="none" dirty="0"/>
            <a:t>Unable to self-regulate emotions </a:t>
          </a:r>
          <a:endParaRPr lang="en-SG" sz="2350" dirty="0"/>
        </a:p>
      </dgm:t>
    </dgm:pt>
    <dgm:pt modelId="{428C4AE1-D96D-2448-9CEE-C5FB1C80357E}" type="parTrans" cxnId="{D5DF893F-57C7-974D-B231-38BA29F82F53}">
      <dgm:prSet/>
      <dgm:spPr/>
      <dgm:t>
        <a:bodyPr/>
        <a:lstStyle/>
        <a:p>
          <a:endParaRPr lang="en-GB"/>
        </a:p>
      </dgm:t>
    </dgm:pt>
    <dgm:pt modelId="{B923DDAC-9095-EB41-964B-E81923EA5857}" type="sibTrans" cxnId="{D5DF893F-57C7-974D-B231-38BA29F82F53}">
      <dgm:prSet/>
      <dgm:spPr/>
      <dgm:t>
        <a:bodyPr/>
        <a:lstStyle/>
        <a:p>
          <a:endParaRPr lang="en-GB"/>
        </a:p>
      </dgm:t>
    </dgm:pt>
    <dgm:pt modelId="{822A239E-69CA-F942-B042-177D1E601DCB}">
      <dgm:prSet custT="1"/>
      <dgm:spPr/>
      <dgm:t>
        <a:bodyPr/>
        <a:lstStyle/>
        <a:p>
          <a:endParaRPr lang="en-SG" sz="2500" dirty="0"/>
        </a:p>
      </dgm:t>
    </dgm:pt>
    <dgm:pt modelId="{A0249B86-6122-014D-9BF5-F34E955099BB}" type="parTrans" cxnId="{079E8F8F-48C8-164F-AAE9-FFD7A3B6F4F0}">
      <dgm:prSet/>
      <dgm:spPr/>
      <dgm:t>
        <a:bodyPr/>
        <a:lstStyle/>
        <a:p>
          <a:endParaRPr lang="en-GB"/>
        </a:p>
      </dgm:t>
    </dgm:pt>
    <dgm:pt modelId="{4A5836BE-91CD-9249-AA77-DF8628489C05}" type="sibTrans" cxnId="{079E8F8F-48C8-164F-AAE9-FFD7A3B6F4F0}">
      <dgm:prSet/>
      <dgm:spPr/>
      <dgm:t>
        <a:bodyPr/>
        <a:lstStyle/>
        <a:p>
          <a:endParaRPr lang="en-GB"/>
        </a:p>
      </dgm:t>
    </dgm:pt>
    <dgm:pt modelId="{3485A8CC-48E0-6B47-B415-037BF74020A5}" type="pres">
      <dgm:prSet presAssocID="{3A8D301D-8D5F-2545-A80A-C3B8FF054436}" presName="linearFlow" presStyleCnt="0">
        <dgm:presLayoutVars>
          <dgm:dir/>
          <dgm:animLvl val="lvl"/>
          <dgm:resizeHandles/>
        </dgm:presLayoutVars>
      </dgm:prSet>
      <dgm:spPr/>
    </dgm:pt>
    <dgm:pt modelId="{6888E583-8C1E-784B-9C67-B1F079DDC9B1}" type="pres">
      <dgm:prSet presAssocID="{28DBEEC2-7FEC-6547-98FE-D31C36D07A3E}" presName="compositeNode" presStyleCnt="0">
        <dgm:presLayoutVars>
          <dgm:bulletEnabled val="1"/>
        </dgm:presLayoutVars>
      </dgm:prSet>
      <dgm:spPr/>
    </dgm:pt>
    <dgm:pt modelId="{9E91C4BD-307A-5A4A-BD0A-75868F4C08CB}" type="pres">
      <dgm:prSet presAssocID="{28DBEEC2-7FEC-6547-98FE-D31C36D07A3E}" presName="image"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dgm:spPr>
    </dgm:pt>
    <dgm:pt modelId="{124EDA62-242E-5443-AFA5-233663873069}" type="pres">
      <dgm:prSet presAssocID="{28DBEEC2-7FEC-6547-98FE-D31C36D07A3E}" presName="childNode" presStyleLbl="node1" presStyleIdx="0" presStyleCnt="5" custScaleX="138786" custScaleY="101595" custLinFactNeighborX="14629" custLinFactNeighborY="6">
        <dgm:presLayoutVars>
          <dgm:bulletEnabled val="1"/>
        </dgm:presLayoutVars>
      </dgm:prSet>
      <dgm:spPr/>
    </dgm:pt>
    <dgm:pt modelId="{383957F4-AD2C-C74C-A6EE-05B8FFCC5EC7}" type="pres">
      <dgm:prSet presAssocID="{28DBEEC2-7FEC-6547-98FE-D31C36D07A3E}" presName="parentNode" presStyleLbl="revTx" presStyleIdx="0" presStyleCnt="5" custLinFactNeighborX="-24247" custLinFactNeighborY="107">
        <dgm:presLayoutVars>
          <dgm:chMax val="0"/>
          <dgm:bulletEnabled val="1"/>
        </dgm:presLayoutVars>
      </dgm:prSet>
      <dgm:spPr/>
    </dgm:pt>
    <dgm:pt modelId="{3C10EBA5-EC73-3346-98FC-0308BD71F38E}" type="pres">
      <dgm:prSet presAssocID="{1284FCF8-BB51-5D4E-BD66-AC16053CC6BC}" presName="sibTrans" presStyleCnt="0"/>
      <dgm:spPr/>
    </dgm:pt>
    <dgm:pt modelId="{8F3913AD-3E75-7046-8479-DE0E9160253A}" type="pres">
      <dgm:prSet presAssocID="{1664E753-2286-A547-AE55-C1AEADDCF4F2}" presName="compositeNode" presStyleCnt="0">
        <dgm:presLayoutVars>
          <dgm:bulletEnabled val="1"/>
        </dgm:presLayoutVars>
      </dgm:prSet>
      <dgm:spPr/>
    </dgm:pt>
    <dgm:pt modelId="{2AD336B2-7784-8A44-8A98-3E916422623F}" type="pres">
      <dgm:prSet presAssocID="{1664E753-2286-A547-AE55-C1AEADDCF4F2}" presName="image" presStyleLbl="fgImgPlace1" presStyleIdx="1" presStyleCnt="5"/>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2000" r="-22000"/>
          </a:stretch>
        </a:blipFill>
      </dgm:spPr>
    </dgm:pt>
    <dgm:pt modelId="{5E02FAE8-1691-FD45-AEF1-D4940F939BB1}" type="pres">
      <dgm:prSet presAssocID="{1664E753-2286-A547-AE55-C1AEADDCF4F2}" presName="childNode" presStyleLbl="node1" presStyleIdx="1" presStyleCnt="5" custScaleX="163488" custScaleY="101891" custLinFactNeighborX="12702" custLinFactNeighborY="-207">
        <dgm:presLayoutVars>
          <dgm:bulletEnabled val="1"/>
        </dgm:presLayoutVars>
      </dgm:prSet>
      <dgm:spPr/>
    </dgm:pt>
    <dgm:pt modelId="{0DF3DCD8-E606-AC45-9276-359B433D73CC}" type="pres">
      <dgm:prSet presAssocID="{1664E753-2286-A547-AE55-C1AEADDCF4F2}" presName="parentNode" presStyleLbl="revTx" presStyleIdx="1" presStyleCnt="5" custLinFactX="-98" custLinFactNeighborX="-100000" custLinFactNeighborY="1120">
        <dgm:presLayoutVars>
          <dgm:chMax val="0"/>
          <dgm:bulletEnabled val="1"/>
        </dgm:presLayoutVars>
      </dgm:prSet>
      <dgm:spPr/>
    </dgm:pt>
    <dgm:pt modelId="{A143A8A5-9756-A940-A232-6F79D6D13B5D}" type="pres">
      <dgm:prSet presAssocID="{E7524B0C-7650-A44D-B209-D7DC35FEE4DB}" presName="sibTrans" presStyleCnt="0"/>
      <dgm:spPr/>
    </dgm:pt>
    <dgm:pt modelId="{968A8294-CA0C-CA43-A397-150A47ABD83E}" type="pres">
      <dgm:prSet presAssocID="{A2B87A9B-A134-7841-B62F-93F5C03EB469}" presName="compositeNode" presStyleCnt="0">
        <dgm:presLayoutVars>
          <dgm:bulletEnabled val="1"/>
        </dgm:presLayoutVars>
      </dgm:prSet>
      <dgm:spPr/>
    </dgm:pt>
    <dgm:pt modelId="{E2D2DF16-488C-E24B-9207-5D93F95C56E0}" type="pres">
      <dgm:prSet presAssocID="{A2B87A9B-A134-7841-B62F-93F5C03EB469}" presName="image" presStyleLbl="fgImgPlace1" presStyleIdx="2" presStyleCnt="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6000" r="-16000"/>
          </a:stretch>
        </a:blipFill>
      </dgm:spPr>
    </dgm:pt>
    <dgm:pt modelId="{5EC1433B-3EB4-004F-A5FD-2BF1FB421BB8}" type="pres">
      <dgm:prSet presAssocID="{A2B87A9B-A134-7841-B62F-93F5C03EB469}" presName="childNode" presStyleLbl="node1" presStyleIdx="2" presStyleCnt="5" custScaleX="143381" custScaleY="71286" custLinFactNeighborX="11493" custLinFactNeighborY="-15376">
        <dgm:presLayoutVars>
          <dgm:bulletEnabled val="1"/>
        </dgm:presLayoutVars>
      </dgm:prSet>
      <dgm:spPr/>
    </dgm:pt>
    <dgm:pt modelId="{CCD4CA8A-36E7-E34C-8327-0FCAA88C5473}" type="pres">
      <dgm:prSet presAssocID="{A2B87A9B-A134-7841-B62F-93F5C03EB469}" presName="parentNode" presStyleLbl="revTx" presStyleIdx="2" presStyleCnt="5" custLinFactNeighborX="-62560" custLinFactNeighborY="1250">
        <dgm:presLayoutVars>
          <dgm:chMax val="0"/>
          <dgm:bulletEnabled val="1"/>
        </dgm:presLayoutVars>
      </dgm:prSet>
      <dgm:spPr/>
    </dgm:pt>
    <dgm:pt modelId="{877014EF-F675-354F-873B-4FC60CDC32A6}" type="pres">
      <dgm:prSet presAssocID="{21A6890C-345A-D248-A185-E907EC7390C6}" presName="sibTrans" presStyleCnt="0"/>
      <dgm:spPr/>
    </dgm:pt>
    <dgm:pt modelId="{3C92AA7F-D8F6-A341-BB3A-54987B018553}" type="pres">
      <dgm:prSet presAssocID="{FD9610D9-3ADD-0B45-AF15-1991A3C9F81D}" presName="compositeNode" presStyleCnt="0">
        <dgm:presLayoutVars>
          <dgm:bulletEnabled val="1"/>
        </dgm:presLayoutVars>
      </dgm:prSet>
      <dgm:spPr/>
    </dgm:pt>
    <dgm:pt modelId="{85EC631C-BD43-8449-BCF5-D10097DE9669}" type="pres">
      <dgm:prSet presAssocID="{FD9610D9-3ADD-0B45-AF15-1991A3C9F81D}" presName="image" presStyleLbl="fgImgPlace1" presStyleIdx="3" presStyleCnt="5"/>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pt>
    <dgm:pt modelId="{6DF79CE7-11FA-5B4F-B5FD-38DD855982FE}" type="pres">
      <dgm:prSet presAssocID="{FD9610D9-3ADD-0B45-AF15-1991A3C9F81D}" presName="childNode" presStyleLbl="node1" presStyleIdx="3" presStyleCnt="5" custScaleX="141007" custScaleY="70394" custLinFactNeighborX="8196" custLinFactNeighborY="-15435">
        <dgm:presLayoutVars>
          <dgm:bulletEnabled val="1"/>
        </dgm:presLayoutVars>
      </dgm:prSet>
      <dgm:spPr/>
    </dgm:pt>
    <dgm:pt modelId="{84910C70-C871-5E42-98DF-0A2CDC6A1143}" type="pres">
      <dgm:prSet presAssocID="{FD9610D9-3ADD-0B45-AF15-1991A3C9F81D}" presName="parentNode" presStyleLbl="revTx" presStyleIdx="3" presStyleCnt="5" custLinFactNeighborX="-79199" custLinFactNeighborY="-193">
        <dgm:presLayoutVars>
          <dgm:chMax val="0"/>
          <dgm:bulletEnabled val="1"/>
        </dgm:presLayoutVars>
      </dgm:prSet>
      <dgm:spPr/>
    </dgm:pt>
    <dgm:pt modelId="{38F693BB-EFB2-1248-AEFC-AC67B9E21949}" type="pres">
      <dgm:prSet presAssocID="{03677A4D-54F8-E94A-AA39-486E8A4D1BAB}" presName="sibTrans" presStyleCnt="0"/>
      <dgm:spPr/>
    </dgm:pt>
    <dgm:pt modelId="{0768C79A-8621-F049-90E5-1B1E8C913276}" type="pres">
      <dgm:prSet presAssocID="{4EA93E4E-EEE1-5C45-84DB-4D4C69334335}" presName="compositeNode" presStyleCnt="0">
        <dgm:presLayoutVars>
          <dgm:bulletEnabled val="1"/>
        </dgm:presLayoutVars>
      </dgm:prSet>
      <dgm:spPr/>
    </dgm:pt>
    <dgm:pt modelId="{088F9C6B-1308-7E44-8526-E282F852935A}" type="pres">
      <dgm:prSet presAssocID="{4EA93E4E-EEE1-5C45-84DB-4D4C69334335}" presName="image" presStyleLbl="fgImgPlace1" presStyleIdx="4" presStyleCnt="5"/>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17000" r="-17000"/>
          </a:stretch>
        </a:blipFill>
      </dgm:spPr>
    </dgm:pt>
    <dgm:pt modelId="{B20902F3-7810-554B-AEF1-C5027B96A414}" type="pres">
      <dgm:prSet presAssocID="{4EA93E4E-EEE1-5C45-84DB-4D4C69334335}" presName="childNode" presStyleLbl="node1" presStyleIdx="4" presStyleCnt="5" custScaleX="140195" custScaleY="70238" custLinFactNeighborX="5711" custLinFactNeighborY="-15161">
        <dgm:presLayoutVars>
          <dgm:bulletEnabled val="1"/>
        </dgm:presLayoutVars>
      </dgm:prSet>
      <dgm:spPr/>
    </dgm:pt>
    <dgm:pt modelId="{09061CE1-86FB-9A47-AEBF-C85E5FCD7659}" type="pres">
      <dgm:prSet presAssocID="{4EA93E4E-EEE1-5C45-84DB-4D4C69334335}" presName="parentNode" presStyleLbl="revTx" presStyleIdx="4" presStyleCnt="5" custLinFactNeighborX="-87903" custLinFactNeighborY="580">
        <dgm:presLayoutVars>
          <dgm:chMax val="0"/>
          <dgm:bulletEnabled val="1"/>
        </dgm:presLayoutVars>
      </dgm:prSet>
      <dgm:spPr/>
    </dgm:pt>
  </dgm:ptLst>
  <dgm:cxnLst>
    <dgm:cxn modelId="{5B2A1E01-8EAA-864E-8770-5879318BEFB3}" srcId="{1664E753-2286-A547-AE55-C1AEADDCF4F2}" destId="{1E33A882-299D-BE40-A38B-2F73A7E5878D}" srcOrd="15" destOrd="0" parTransId="{AF70E633-4216-DA44-BF50-DEC436A24519}" sibTransId="{4B20FFC0-9D53-2E44-A4E9-AF0B0FF8D546}"/>
    <dgm:cxn modelId="{D080A502-B8F5-414B-A674-76D9E1CB2809}" srcId="{3A8D301D-8D5F-2545-A80A-C3B8FF054436}" destId="{4EA93E4E-EEE1-5C45-84DB-4D4C69334335}" srcOrd="4" destOrd="0" parTransId="{F53A8D32-808B-5249-AE98-7C32AA876609}" sibTransId="{89B9084F-0465-8B49-B970-768057E31376}"/>
    <dgm:cxn modelId="{268CCF02-EBF7-764C-86AB-D46C3BF1C99D}" srcId="{FD9610D9-3ADD-0B45-AF15-1991A3C9F81D}" destId="{62D32B76-7123-7E43-9C22-F7CB7185D6C3}" srcOrd="8" destOrd="0" parTransId="{B6481139-BD9E-364D-93BE-0B755B4DC22B}" sibTransId="{E99D7F3C-6484-7447-8B46-61EB46E475CC}"/>
    <dgm:cxn modelId="{16F58C05-BE84-5649-A314-B2D8F83F619D}" type="presOf" srcId="{846291D7-A9CF-AA40-A610-436851E99A62}" destId="{5EC1433B-3EB4-004F-A5FD-2BF1FB421BB8}" srcOrd="0" destOrd="2" presId="urn:microsoft.com/office/officeart/2005/8/layout/hList2"/>
    <dgm:cxn modelId="{B79E9705-55EC-C345-BA2C-6DFC11F15F6B}" type="presOf" srcId="{61B3FB8B-F450-B346-A6AA-90B2FA85BA49}" destId="{124EDA62-242E-5443-AFA5-233663873069}" srcOrd="0" destOrd="1" presId="urn:microsoft.com/office/officeart/2005/8/layout/hList2"/>
    <dgm:cxn modelId="{9160C805-ED01-F749-ABB6-A45B343896CF}" srcId="{A2B87A9B-A134-7841-B62F-93F5C03EB469}" destId="{9B1E6F41-4CD5-8F4E-A60B-CB31A0B3C923}" srcOrd="8" destOrd="0" parTransId="{591B6A7F-B34B-D84A-A775-E5A4AFF8BF07}" sibTransId="{A5D75BED-93B1-EF44-970D-016A4CEB4D17}"/>
    <dgm:cxn modelId="{707DE509-F5D0-E74C-815F-33ACD3D371B7}" srcId="{28DBEEC2-7FEC-6547-98FE-D31C36D07A3E}" destId="{D8CD4761-D3EC-5247-9DE4-CC296B513C6C}" srcOrd="0" destOrd="0" parTransId="{A282E020-3D4E-D747-899E-D093E4439F99}" sibTransId="{E2120952-EA71-DE46-A4EA-F9ABF67DD68E}"/>
    <dgm:cxn modelId="{08F8E10B-38BD-3042-BCF9-DCF9B906B6A1}" type="presOf" srcId="{6B4287DD-AE81-7547-95E8-8734B55A8373}" destId="{5EC1433B-3EB4-004F-A5FD-2BF1FB421BB8}" srcOrd="0" destOrd="9" presId="urn:microsoft.com/office/officeart/2005/8/layout/hList2"/>
    <dgm:cxn modelId="{8B17D50E-A94A-9C40-A941-1DBE10427E34}" type="presOf" srcId="{BF4BEFEA-FEC1-7D42-A78F-88FD9877885F}" destId="{124EDA62-242E-5443-AFA5-233663873069}" srcOrd="0" destOrd="6" presId="urn:microsoft.com/office/officeart/2005/8/layout/hList2"/>
    <dgm:cxn modelId="{09CF4410-DA3E-9F42-8D32-EFACD1328260}" type="presOf" srcId="{FCA894D4-49CA-B341-8520-76621D1E9293}" destId="{B20902F3-7810-554B-AEF1-C5027B96A414}" srcOrd="0" destOrd="4" presId="urn:microsoft.com/office/officeart/2005/8/layout/hList2"/>
    <dgm:cxn modelId="{20DA3911-99D4-A042-840D-02C33C515302}" srcId="{4EA93E4E-EEE1-5C45-84DB-4D4C69334335}" destId="{0EF20D38-1C7D-1B42-A4A9-F7C81264D761}" srcOrd="2" destOrd="0" parTransId="{D1D87165-40FE-CC41-B21E-6D863E300153}" sibTransId="{74C42A56-EE16-7947-AFFF-4603EE3DE735}"/>
    <dgm:cxn modelId="{8B21A618-D17A-A248-A640-A756A8BC1395}" type="presOf" srcId="{3D1F6CE7-C382-FB4D-B9BF-151C57675972}" destId="{6DF79CE7-11FA-5B4F-B5FD-38DD855982FE}" srcOrd="0" destOrd="3" presId="urn:microsoft.com/office/officeart/2005/8/layout/hList2"/>
    <dgm:cxn modelId="{DF885C1B-3169-414B-96BD-C8680A1D0805}" srcId="{28DBEEC2-7FEC-6547-98FE-D31C36D07A3E}" destId="{A38CEA6C-2186-9541-8B40-17687924D869}" srcOrd="10" destOrd="0" parTransId="{73B3A856-5AF0-2347-A273-FCD30767AD26}" sibTransId="{36F312D0-DD5C-5F4D-827B-4B2F0B510FE9}"/>
    <dgm:cxn modelId="{27A3E91B-1FF2-AA40-920C-3814D2BBA680}" type="presOf" srcId="{E7A14841-F770-384A-9271-2BF01137EBB4}" destId="{5E02FAE8-1691-FD45-AEF1-D4940F939BB1}" srcOrd="0" destOrd="0" presId="urn:microsoft.com/office/officeart/2005/8/layout/hList2"/>
    <dgm:cxn modelId="{53BE141C-4EC9-1748-B021-A5B6CE4D1879}" type="presOf" srcId="{B822E8A1-2F55-FF44-80D9-69C65519DCA4}" destId="{5E02FAE8-1691-FD45-AEF1-D4940F939BB1}" srcOrd="0" destOrd="10" presId="urn:microsoft.com/office/officeart/2005/8/layout/hList2"/>
    <dgm:cxn modelId="{8C545E1D-B5DF-304B-ACDC-10E77C03008C}" srcId="{1664E753-2286-A547-AE55-C1AEADDCF4F2}" destId="{E3AFEE3C-3482-EB49-B41C-4A2949DC4A79}" srcOrd="4" destOrd="0" parTransId="{B22EEAAB-0C77-0C4F-87A5-FC60F2537140}" sibTransId="{1BEE9618-9099-444D-8388-7B7DC9A97477}"/>
    <dgm:cxn modelId="{91D4B01D-A287-594C-A884-480EFAE8BC98}" srcId="{28DBEEC2-7FEC-6547-98FE-D31C36D07A3E}" destId="{5E690F4E-7B4F-EA4A-A59F-DADAF8017B66}" srcOrd="11" destOrd="0" parTransId="{53A5A081-EDAD-434D-B6EE-BC8DEBAA056B}" sibTransId="{30FAC403-8736-3146-A913-82DD86BB1086}"/>
    <dgm:cxn modelId="{FE76C01E-9808-4B46-AD5F-F727BED2CCF6}" type="presOf" srcId="{11AE4F51-02A2-EC4F-AFEE-37E194CF3264}" destId="{124EDA62-242E-5443-AFA5-233663873069}" srcOrd="0" destOrd="7" presId="urn:microsoft.com/office/officeart/2005/8/layout/hList2"/>
    <dgm:cxn modelId="{C426ED1F-81AB-2042-B8BE-321D560F0817}" type="presOf" srcId="{822A239E-69CA-F942-B042-177D1E601DCB}" destId="{B20902F3-7810-554B-AEF1-C5027B96A414}" srcOrd="0" destOrd="10" presId="urn:microsoft.com/office/officeart/2005/8/layout/hList2"/>
    <dgm:cxn modelId="{A2E1A122-59CF-B641-9B9D-8DB1EE10BDDE}" srcId="{1664E753-2286-A547-AE55-C1AEADDCF4F2}" destId="{7C05D391-F542-E646-A161-938A714E5FCA}" srcOrd="3" destOrd="0" parTransId="{54D7D0CE-452C-E04B-BD85-911495DBB252}" sibTransId="{CA238164-3D10-4B43-9DA6-3494B1093908}"/>
    <dgm:cxn modelId="{A0309323-0138-344C-861F-4EF2A79A3AB3}" srcId="{1664E753-2286-A547-AE55-C1AEADDCF4F2}" destId="{67EF04C5-94D4-F741-8726-FFD02E4A110C}" srcOrd="1" destOrd="0" parTransId="{15E128EB-BC57-1C46-83D7-87E74A9FB799}" sibTransId="{06B9AD85-CAB9-F246-85E1-20DE3863D2CF}"/>
    <dgm:cxn modelId="{3ECCC623-B69F-3140-8276-A2655630C50F}" type="presOf" srcId="{B05D4BF5-ACE5-EF4D-BDB7-C16E37AE49AC}" destId="{124EDA62-242E-5443-AFA5-233663873069}" srcOrd="0" destOrd="8" presId="urn:microsoft.com/office/officeart/2005/8/layout/hList2"/>
    <dgm:cxn modelId="{64D3F123-1AEF-2447-AE22-49B2E2748960}" srcId="{4EA93E4E-EEE1-5C45-84DB-4D4C69334335}" destId="{E0D3F240-08CF-D84A-A1AC-84354FB6C0F0}" srcOrd="8" destOrd="0" parTransId="{FCEBC344-8908-0D41-B65F-21BD0737DD9A}" sibTransId="{BB3703E4-BDE1-7F4D-8BC1-0636249A744F}"/>
    <dgm:cxn modelId="{0B1DC724-7D4C-9546-84F0-53B57A272FDC}" srcId="{3A8D301D-8D5F-2545-A80A-C3B8FF054436}" destId="{FD9610D9-3ADD-0B45-AF15-1991A3C9F81D}" srcOrd="3" destOrd="0" parTransId="{C2744023-6C98-A044-8911-CCCEB48B4DFD}" sibTransId="{03677A4D-54F8-E94A-AA39-486E8A4D1BAB}"/>
    <dgm:cxn modelId="{3C52B025-5DC5-BF4B-AD2F-FBFB8ABCB846}" srcId="{28DBEEC2-7FEC-6547-98FE-D31C36D07A3E}" destId="{31DD7C02-153F-FD47-99FF-A8C8BF40FB95}" srcOrd="5" destOrd="0" parTransId="{D52C40FF-AB0F-6243-9FDA-50A3712F0261}" sibTransId="{05431FD0-A595-5A43-BD3B-B639B030B044}"/>
    <dgm:cxn modelId="{B7D85728-7B6F-1B45-847F-35A908018507}" srcId="{1664E753-2286-A547-AE55-C1AEADDCF4F2}" destId="{E7A14841-F770-384A-9271-2BF01137EBB4}" srcOrd="0" destOrd="0" parTransId="{A5BDEC14-D0AB-6A45-8E63-002FF8E449EE}" sibTransId="{92B8BBC2-9BA6-6047-BED2-EAB4A182013B}"/>
    <dgm:cxn modelId="{2B2C8A2B-81B7-3446-997E-6C736361C807}" type="presOf" srcId="{62D32B76-7123-7E43-9C22-F7CB7185D6C3}" destId="{6DF79CE7-11FA-5B4F-B5FD-38DD855982FE}" srcOrd="0" destOrd="8" presId="urn:microsoft.com/office/officeart/2005/8/layout/hList2"/>
    <dgm:cxn modelId="{0308392C-806D-D449-9713-64FA0897F2D4}" type="presOf" srcId="{FEC3B928-E95B-6346-9670-F69CB9A8D7AF}" destId="{5E02FAE8-1691-FD45-AEF1-D4940F939BB1}" srcOrd="0" destOrd="16" presId="urn:microsoft.com/office/officeart/2005/8/layout/hList2"/>
    <dgm:cxn modelId="{540C382E-1D40-F243-B477-1AF33FB37423}" srcId="{28DBEEC2-7FEC-6547-98FE-D31C36D07A3E}" destId="{A65A2412-633B-BE42-B280-FB7A1B95B7DB}" srcOrd="4" destOrd="0" parTransId="{8AEAF647-2868-0040-9C36-27FC6BD7441C}" sibTransId="{5D223A31-0115-7D4D-AC3B-D406909B8F36}"/>
    <dgm:cxn modelId="{8E7FF22F-E1C4-D44C-AF0D-F5C424984F09}" srcId="{1664E753-2286-A547-AE55-C1AEADDCF4F2}" destId="{47641A09-6E8A-E245-BDD8-A054286CC4FE}" srcOrd="7" destOrd="0" parTransId="{6B2F74DB-6B9F-5C4B-B8A6-0AC2188DA92C}" sibTransId="{DA44FF3B-4B46-A448-AE73-6B93C54C257F}"/>
    <dgm:cxn modelId="{C37C8E31-9DE8-0B47-97BB-02B936D49F00}" type="presOf" srcId="{31DD7C02-153F-FD47-99FF-A8C8BF40FB95}" destId="{124EDA62-242E-5443-AFA5-233663873069}" srcOrd="0" destOrd="5" presId="urn:microsoft.com/office/officeart/2005/8/layout/hList2"/>
    <dgm:cxn modelId="{0AA57232-C384-6243-ABE0-724ABF94868C}" type="presOf" srcId="{5E84E7CD-0A13-6541-B94B-48517B014BF0}" destId="{5E02FAE8-1691-FD45-AEF1-D4940F939BB1}" srcOrd="0" destOrd="13" presId="urn:microsoft.com/office/officeart/2005/8/layout/hList2"/>
    <dgm:cxn modelId="{197FA233-F5C9-2243-A64C-B4066554CDB6}" type="presOf" srcId="{BF71531A-4758-0341-969A-EEE86ABF18B4}" destId="{5EC1433B-3EB4-004F-A5FD-2BF1FB421BB8}" srcOrd="0" destOrd="6" presId="urn:microsoft.com/office/officeart/2005/8/layout/hList2"/>
    <dgm:cxn modelId="{4263B333-FC53-B742-BDC9-CE9C920D369D}" type="presOf" srcId="{F831F29D-19E0-C849-855C-EB013AD2E4F8}" destId="{5E02FAE8-1691-FD45-AEF1-D4940F939BB1}" srcOrd="0" destOrd="14" presId="urn:microsoft.com/office/officeart/2005/8/layout/hList2"/>
    <dgm:cxn modelId="{CF6A3036-C875-384F-9918-BB07853A56AF}" srcId="{A2B87A9B-A134-7841-B62F-93F5C03EB469}" destId="{AEE2AC31-7094-9A49-858C-6A0B30767197}" srcOrd="4" destOrd="0" parTransId="{F1C8764B-CE6D-1248-BEB0-D5E199969C54}" sibTransId="{A1D6E518-0E97-7547-8CE7-870E5AE5789A}"/>
    <dgm:cxn modelId="{2F615237-1FE8-5D47-B500-EEFBB4174EAD}" srcId="{4EA93E4E-EEE1-5C45-84DB-4D4C69334335}" destId="{CF141503-BDC5-4847-BA19-A94A0479E4FD}" srcOrd="5" destOrd="0" parTransId="{002E047F-CD6C-194A-AE49-345954BE1A3E}" sibTransId="{31355095-5DAB-DC4C-A2DB-20FFBBE907F9}"/>
    <dgm:cxn modelId="{D9DBA337-35C5-1A44-AD4D-2AC00C73583A}" srcId="{FD9610D9-3ADD-0B45-AF15-1991A3C9F81D}" destId="{7B1FAFD3-0823-3C41-8960-8B40E5B93E55}" srcOrd="4" destOrd="0" parTransId="{6EFC40E0-880E-5B4E-925C-DD7A8CCFB7E5}" sibTransId="{4C53904B-DF91-B344-9C50-38C74DB139EB}"/>
    <dgm:cxn modelId="{A6B7103A-72BA-D745-8DA1-DD1679F734FB}" type="presOf" srcId="{D022E37B-C2B3-6E47-926E-EE4CFBCDBDF4}" destId="{5EC1433B-3EB4-004F-A5FD-2BF1FB421BB8}" srcOrd="0" destOrd="5" presId="urn:microsoft.com/office/officeart/2005/8/layout/hList2"/>
    <dgm:cxn modelId="{4CA6143F-83AB-3E48-9BC1-FE9CB580A85E}" srcId="{FD9610D9-3ADD-0B45-AF15-1991A3C9F81D}" destId="{3D1F6CE7-C382-FB4D-B9BF-151C57675972}" srcOrd="3" destOrd="0" parTransId="{EC77B846-C6CC-284C-AB43-E767074AE837}" sibTransId="{C3DA04DB-975E-E84C-A02C-EEEA964994B3}"/>
    <dgm:cxn modelId="{D5DF893F-57C7-974D-B231-38BA29F82F53}" srcId="{1664E753-2286-A547-AE55-C1AEADDCF4F2}" destId="{B822E8A1-2F55-FF44-80D9-69C65519DCA4}" srcOrd="10" destOrd="0" parTransId="{428C4AE1-D96D-2448-9CEE-C5FB1C80357E}" sibTransId="{B923DDAC-9095-EB41-964B-E81923EA5857}"/>
    <dgm:cxn modelId="{3B638642-EFB5-0A4D-8AF1-F82AAC58AD5B}" type="presOf" srcId="{A2B87A9B-A134-7841-B62F-93F5C03EB469}" destId="{CCD4CA8A-36E7-E34C-8327-0FCAA88C5473}" srcOrd="0" destOrd="0" presId="urn:microsoft.com/office/officeart/2005/8/layout/hList2"/>
    <dgm:cxn modelId="{0B533748-5931-F240-811A-CD6EDFD9CE4C}" type="presOf" srcId="{40F37F07-2C30-FA44-AD3E-51C55DE5E7EB}" destId="{6DF79CE7-11FA-5B4F-B5FD-38DD855982FE}" srcOrd="0" destOrd="2" presId="urn:microsoft.com/office/officeart/2005/8/layout/hList2"/>
    <dgm:cxn modelId="{ACE5F649-33AA-E349-9E92-00016FD0322D}" type="presOf" srcId="{0EF20D38-1C7D-1B42-A4A9-F7C81264D761}" destId="{B20902F3-7810-554B-AEF1-C5027B96A414}" srcOrd="0" destOrd="2" presId="urn:microsoft.com/office/officeart/2005/8/layout/hList2"/>
    <dgm:cxn modelId="{76FD6B4A-091C-7B41-8030-E6DAFB12E42F}" type="presOf" srcId="{70C49343-45DD-F345-86F7-A8DDCFA3221E}" destId="{5E02FAE8-1691-FD45-AEF1-D4940F939BB1}" srcOrd="0" destOrd="8" presId="urn:microsoft.com/office/officeart/2005/8/layout/hList2"/>
    <dgm:cxn modelId="{5BFCA34A-4951-F24E-B367-5BD11362BFEF}" type="presOf" srcId="{D2F3A35C-5699-C44D-9863-2DB784288E5E}" destId="{B20902F3-7810-554B-AEF1-C5027B96A414}" srcOrd="0" destOrd="7" presId="urn:microsoft.com/office/officeart/2005/8/layout/hList2"/>
    <dgm:cxn modelId="{2B63A24B-430E-8744-A83A-D21A03DB1496}" type="presOf" srcId="{5E3108B1-910B-D84B-879A-E1ECA741AC37}" destId="{6DF79CE7-11FA-5B4F-B5FD-38DD855982FE}" srcOrd="0" destOrd="1" presId="urn:microsoft.com/office/officeart/2005/8/layout/hList2"/>
    <dgm:cxn modelId="{0D39024D-5DB6-AD40-9C99-2CD0FC1579CC}" srcId="{FD9610D9-3ADD-0B45-AF15-1991A3C9F81D}" destId="{8448668A-D1EC-0C49-8312-D298EBAD8C5E}" srcOrd="6" destOrd="0" parTransId="{25003299-57D8-7A47-879F-ABE88EE55227}" sibTransId="{C7BF7C94-CDA5-A14B-92B9-084D35695C61}"/>
    <dgm:cxn modelId="{CC2AAC50-8479-0A44-929E-174A7CA7E6B9}" type="presOf" srcId="{26E23229-55C6-0841-8B9F-2FAB42B1A372}" destId="{124EDA62-242E-5443-AFA5-233663873069}" srcOrd="0" destOrd="3" presId="urn:microsoft.com/office/officeart/2005/8/layout/hList2"/>
    <dgm:cxn modelId="{9812C050-9B24-FB41-B347-32CC14405CDA}" srcId="{1664E753-2286-A547-AE55-C1AEADDCF4F2}" destId="{5E84E7CD-0A13-6541-B94B-48517B014BF0}" srcOrd="13" destOrd="0" parTransId="{FBCA5AF6-DCDA-1845-8017-7777B8F66C86}" sibTransId="{D95CA2CE-87C8-0C4D-9868-95A54FACD75A}"/>
    <dgm:cxn modelId="{A76CF651-4CED-0146-8CD0-8DCC5FE3FA9F}" srcId="{FD9610D9-3ADD-0B45-AF15-1991A3C9F81D}" destId="{92E258C0-F45A-CE4D-BDD6-0EE2305E578D}" srcOrd="10" destOrd="0" parTransId="{4BD98822-5EB1-AA45-BCFB-36C861173571}" sibTransId="{B07C19C7-BFF9-F84B-82DF-5ADC575A67D7}"/>
    <dgm:cxn modelId="{7A4D3253-53BA-1046-96DA-379658C909B6}" type="presOf" srcId="{7EB084D0-4D94-154D-B010-939BAC737910}" destId="{B20902F3-7810-554B-AEF1-C5027B96A414}" srcOrd="0" destOrd="3" presId="urn:microsoft.com/office/officeart/2005/8/layout/hList2"/>
    <dgm:cxn modelId="{24745F55-9EA4-7744-A010-B0888DDD3C26}" type="presOf" srcId="{310A0EE5-6786-B54F-9613-7706A38EC187}" destId="{5EC1433B-3EB4-004F-A5FD-2BF1FB421BB8}" srcOrd="0" destOrd="3" presId="urn:microsoft.com/office/officeart/2005/8/layout/hList2"/>
    <dgm:cxn modelId="{621C0657-D61F-A04A-A3B1-2C17C0EC278B}" srcId="{3A8D301D-8D5F-2545-A80A-C3B8FF054436}" destId="{1664E753-2286-A547-AE55-C1AEADDCF4F2}" srcOrd="1" destOrd="0" parTransId="{0356F44E-99C2-3E45-A1BB-20FDAD338553}" sibTransId="{E7524B0C-7650-A44D-B209-D7DC35FEE4DB}"/>
    <dgm:cxn modelId="{1E3F7058-5D94-064E-BBA1-2059F8E3FD3F}" type="presOf" srcId="{24F5C390-D857-CF4D-BC20-144D0FC458BB}" destId="{5E02FAE8-1691-FD45-AEF1-D4940F939BB1}" srcOrd="0" destOrd="6" presId="urn:microsoft.com/office/officeart/2005/8/layout/hList2"/>
    <dgm:cxn modelId="{A5AF1F59-7716-4041-8BFD-2C2BFD34C1C2}" srcId="{28DBEEC2-7FEC-6547-98FE-D31C36D07A3E}" destId="{61B3FB8B-F450-B346-A6AA-90B2FA85BA49}" srcOrd="1" destOrd="0" parTransId="{99E1B380-C113-D040-A55A-39E15A27BD81}" sibTransId="{F8F4605D-055C-F841-8F41-3FB00259FC9A}"/>
    <dgm:cxn modelId="{E29DCF59-9AA7-2247-9F96-98DEE164DDA9}" srcId="{1664E753-2286-A547-AE55-C1AEADDCF4F2}" destId="{F831F29D-19E0-C849-855C-EB013AD2E4F8}" srcOrd="14" destOrd="0" parTransId="{7F2816F9-3E31-304B-B379-5E0D6BF7603C}" sibTransId="{EBC5F54E-792B-B143-AA69-58FA9089F97A}"/>
    <dgm:cxn modelId="{4210295D-5815-D341-9D85-108692E3AA1E}" type="presOf" srcId="{539CB548-962C-E34C-99F3-ADEC61370125}" destId="{6DF79CE7-11FA-5B4F-B5FD-38DD855982FE}" srcOrd="0" destOrd="7" presId="urn:microsoft.com/office/officeart/2005/8/layout/hList2"/>
    <dgm:cxn modelId="{BFD49A60-9268-B14D-BD85-C1662958B872}" type="presOf" srcId="{AB590EDF-D211-0F4C-8CDA-AC3D55145A9C}" destId="{B20902F3-7810-554B-AEF1-C5027B96A414}" srcOrd="0" destOrd="6" presId="urn:microsoft.com/office/officeart/2005/8/layout/hList2"/>
    <dgm:cxn modelId="{493EEE64-B6CC-BA42-A9A3-66098FF5047F}" type="presOf" srcId="{E3AFEE3C-3482-EB49-B41C-4A2949DC4A79}" destId="{5E02FAE8-1691-FD45-AEF1-D4940F939BB1}" srcOrd="0" destOrd="4" presId="urn:microsoft.com/office/officeart/2005/8/layout/hList2"/>
    <dgm:cxn modelId="{DB89D966-E44B-174B-999F-0853DC19191C}" srcId="{A2B87A9B-A134-7841-B62F-93F5C03EB469}" destId="{10323A8D-4F7B-5A4A-9486-D1D7C665EE35}" srcOrd="7" destOrd="0" parTransId="{CC26036A-AAEB-9B40-8B5B-E1B82AF2D6A6}" sibTransId="{CCC24B7E-6457-F343-B8AB-9183505CC743}"/>
    <dgm:cxn modelId="{80C0E367-398F-104E-B2EB-B5DD9F4FEB33}" type="presOf" srcId="{4EA93E4E-EEE1-5C45-84DB-4D4C69334335}" destId="{09061CE1-86FB-9A47-AEBF-C85E5FCD7659}" srcOrd="0" destOrd="0" presId="urn:microsoft.com/office/officeart/2005/8/layout/hList2"/>
    <dgm:cxn modelId="{BB68E467-600E-7248-A264-02B5485A38ED}" type="presOf" srcId="{D8CD4761-D3EC-5247-9DE4-CC296B513C6C}" destId="{124EDA62-242E-5443-AFA5-233663873069}" srcOrd="0" destOrd="0" presId="urn:microsoft.com/office/officeart/2005/8/layout/hList2"/>
    <dgm:cxn modelId="{85A30C6A-BB36-774E-9D43-15062E9EBDFA}" srcId="{1664E753-2286-A547-AE55-C1AEADDCF4F2}" destId="{60867D80-A67E-6E48-8E64-D3897EC42FED}" srcOrd="9" destOrd="0" parTransId="{04FF046F-BF00-6E41-A70D-BC9681919A40}" sibTransId="{CD4CDC52-BB01-4A43-A7B5-6E006EDF46B1}"/>
    <dgm:cxn modelId="{C8D7356B-D299-8542-B6D1-A316170F24FC}" srcId="{A2B87A9B-A134-7841-B62F-93F5C03EB469}" destId="{310A0EE5-6786-B54F-9613-7706A38EC187}" srcOrd="3" destOrd="0" parTransId="{0FD7807D-7519-BC4C-8E5D-7171FE3E9F24}" sibTransId="{DB5A71DB-02F1-1B49-A47D-E6C5C66C3EC4}"/>
    <dgm:cxn modelId="{415E2A6C-D98A-7043-9788-3B153F072854}" srcId="{FD9610D9-3ADD-0B45-AF15-1991A3C9F81D}" destId="{B8620865-473B-4B43-97F6-9590E6578A0A}" srcOrd="5" destOrd="0" parTransId="{3430B3DA-B56D-6746-B5CA-B04ED8EF2857}" sibTransId="{10F89B6A-5C71-9844-B92F-BB08614858D4}"/>
    <dgm:cxn modelId="{A6E97270-0919-174B-B8CB-463E03355256}" srcId="{A2B87A9B-A134-7841-B62F-93F5C03EB469}" destId="{846291D7-A9CF-AA40-A610-436851E99A62}" srcOrd="2" destOrd="0" parTransId="{F18BF9AB-4ED1-104D-82AA-C3E5F4269E17}" sibTransId="{E8978318-FB9B-BE49-AE19-FBCBB419510F}"/>
    <dgm:cxn modelId="{C76F3A78-CC3F-3E43-9153-81EA470ED08E}" srcId="{1664E753-2286-A547-AE55-C1AEADDCF4F2}" destId="{62487989-0AC5-9549-8456-E3BC660FD43F}" srcOrd="5" destOrd="0" parTransId="{AD05D66F-8565-0842-8289-78AF34607BB9}" sibTransId="{4C49A713-3481-0C4D-8338-EC2172ECC8C1}"/>
    <dgm:cxn modelId="{9C42837A-0EC3-0C40-9F5A-C0AF27539891}" srcId="{1664E753-2286-A547-AE55-C1AEADDCF4F2}" destId="{24F5C390-D857-CF4D-BC20-144D0FC458BB}" srcOrd="6" destOrd="0" parTransId="{4B3BB65A-8458-164D-9DE7-94EA1DA5EB2C}" sibTransId="{998A4932-6939-7942-BFB0-083B245B08E3}"/>
    <dgm:cxn modelId="{59F8EA7A-03BF-324D-8753-117BE56B2BD5}" srcId="{A2B87A9B-A134-7841-B62F-93F5C03EB469}" destId="{D4AC3817-05A0-BB42-9029-181A13D90513}" srcOrd="0" destOrd="0" parTransId="{A8DA2706-7C98-4142-AB95-963429A870F5}" sibTransId="{93314579-38A7-1945-8D6E-C4FE601B2AD9}"/>
    <dgm:cxn modelId="{F8711C7B-257D-094E-82E8-D0AE7B23AF32}" type="presOf" srcId="{3C47B27E-5E1E-0E49-8677-D7F4953B90F9}" destId="{B20902F3-7810-554B-AEF1-C5027B96A414}" srcOrd="0" destOrd="9" presId="urn:microsoft.com/office/officeart/2005/8/layout/hList2"/>
    <dgm:cxn modelId="{ACEF267E-79A5-AE4D-B9A1-42193025C2F7}" type="presOf" srcId="{3A8D301D-8D5F-2545-A80A-C3B8FF054436}" destId="{3485A8CC-48E0-6B47-B415-037BF74020A5}" srcOrd="0" destOrd="0" presId="urn:microsoft.com/office/officeart/2005/8/layout/hList2"/>
    <dgm:cxn modelId="{619D257F-78A0-D746-B827-A9EB06CF5697}" type="presOf" srcId="{10323A8D-4F7B-5A4A-9486-D1D7C665EE35}" destId="{5EC1433B-3EB4-004F-A5FD-2BF1FB421BB8}" srcOrd="0" destOrd="7" presId="urn:microsoft.com/office/officeart/2005/8/layout/hList2"/>
    <dgm:cxn modelId="{EB1D9280-0F57-1246-B8A4-DB0832DBC705}" srcId="{4EA93E4E-EEE1-5C45-84DB-4D4C69334335}" destId="{FCA894D4-49CA-B341-8520-76621D1E9293}" srcOrd="4" destOrd="0" parTransId="{DE61FDBC-03FC-1443-BEDA-A0254FC89607}" sibTransId="{F6C93555-F2AE-1A48-9B6C-97152A88CC6A}"/>
    <dgm:cxn modelId="{785E4F81-B2B7-674F-8AB9-7D999EB2AE7F}" srcId="{28DBEEC2-7FEC-6547-98FE-D31C36D07A3E}" destId="{159FDB20-2E72-2D4F-9EBF-279B084F3B16}" srcOrd="9" destOrd="0" parTransId="{1A01C12D-5613-5142-97FD-6AC4FF97C864}" sibTransId="{91C01400-9A04-3240-81D4-9797F3B04D05}"/>
    <dgm:cxn modelId="{232F7B84-3A44-0E4D-9BD0-12394204C1EF}" srcId="{1664E753-2286-A547-AE55-C1AEADDCF4F2}" destId="{4A566820-4CD4-AD46-991D-B0BB3D015A3E}" srcOrd="11" destOrd="0" parTransId="{DE5152E2-E2B1-4944-AFAC-ED8C30A081EC}" sibTransId="{976E411D-6180-6F4F-BF71-B0FA1D0AF8D1}"/>
    <dgm:cxn modelId="{49DD6686-7A24-9341-B06F-BCCE69356ACC}" type="presOf" srcId="{1664E753-2286-A547-AE55-C1AEADDCF4F2}" destId="{0DF3DCD8-E606-AC45-9276-359B433D73CC}" srcOrd="0" destOrd="0" presId="urn:microsoft.com/office/officeart/2005/8/layout/hList2"/>
    <dgm:cxn modelId="{012C598F-F2A8-8A49-8466-64C1CA3E47D5}" type="presOf" srcId="{DAA7CDDE-1D9F-C641-94C8-D2296E48B718}" destId="{124EDA62-242E-5443-AFA5-233663873069}" srcOrd="0" destOrd="2" presId="urn:microsoft.com/office/officeart/2005/8/layout/hList2"/>
    <dgm:cxn modelId="{079E8F8F-48C8-164F-AAE9-FFD7A3B6F4F0}" srcId="{4EA93E4E-EEE1-5C45-84DB-4D4C69334335}" destId="{822A239E-69CA-F942-B042-177D1E601DCB}" srcOrd="10" destOrd="0" parTransId="{A0249B86-6122-014D-9BF5-F34E955099BB}" sibTransId="{4A5836BE-91CD-9249-AA77-DF8628489C05}"/>
    <dgm:cxn modelId="{AD9A8791-38EA-114F-9700-CB1670BB2778}" srcId="{FD9610D9-3ADD-0B45-AF15-1991A3C9F81D}" destId="{40F37F07-2C30-FA44-AD3E-51C55DE5E7EB}" srcOrd="2" destOrd="0" parTransId="{AE064BF0-3095-4C43-BA6A-3AF475F9B4C4}" sibTransId="{9DEAABA2-B155-CE4F-9436-1E166D7B03ED}"/>
    <dgm:cxn modelId="{31290794-19FE-0242-B106-B77CD641A16D}" type="presOf" srcId="{67EF04C5-94D4-F741-8726-FFD02E4A110C}" destId="{5E02FAE8-1691-FD45-AEF1-D4940F939BB1}" srcOrd="0" destOrd="1" presId="urn:microsoft.com/office/officeart/2005/8/layout/hList2"/>
    <dgm:cxn modelId="{8449C394-B3CB-0F40-8892-CC55A466D486}" type="presOf" srcId="{5E690F4E-7B4F-EA4A-A59F-DADAF8017B66}" destId="{124EDA62-242E-5443-AFA5-233663873069}" srcOrd="0" destOrd="11" presId="urn:microsoft.com/office/officeart/2005/8/layout/hList2"/>
    <dgm:cxn modelId="{73E72196-E72E-4348-B39E-A4DEFE857B2E}" srcId="{A2B87A9B-A134-7841-B62F-93F5C03EB469}" destId="{B2F3FE62-C029-7C46-B5B3-2671AB61FCA1}" srcOrd="1" destOrd="0" parTransId="{98BAD532-7E9F-8542-960A-D47D912FE6DF}" sibTransId="{0E329414-D51E-9C4D-8125-C2604FB71EF6}"/>
    <dgm:cxn modelId="{EF3FC198-AC84-594D-A066-71C7283B0277}" type="presOf" srcId="{A38CEA6C-2186-9541-8B40-17687924D869}" destId="{124EDA62-242E-5443-AFA5-233663873069}" srcOrd="0" destOrd="10" presId="urn:microsoft.com/office/officeart/2005/8/layout/hList2"/>
    <dgm:cxn modelId="{8337379B-C9D9-9E4C-A0FB-FB35A06642FE}" type="presOf" srcId="{92E258C0-F45A-CE4D-BDD6-0EE2305E578D}" destId="{6DF79CE7-11FA-5B4F-B5FD-38DD855982FE}" srcOrd="0" destOrd="10" presId="urn:microsoft.com/office/officeart/2005/8/layout/hList2"/>
    <dgm:cxn modelId="{5B90819B-EC46-DD4D-8F41-1809C7783189}" srcId="{A2B87A9B-A134-7841-B62F-93F5C03EB469}" destId="{BF71531A-4758-0341-969A-EEE86ABF18B4}" srcOrd="6" destOrd="0" parTransId="{3E23C017-340C-2042-92D8-329DDE648789}" sibTransId="{8D968913-0302-DC48-A1F0-1FB15C725AB9}"/>
    <dgm:cxn modelId="{2C7A049D-AE30-EE43-885E-D93F0484257A}" srcId="{4EA93E4E-EEE1-5C45-84DB-4D4C69334335}" destId="{A395621A-0072-6740-920B-3AF6DC49BF46}" srcOrd="1" destOrd="0" parTransId="{2BCE9D10-4A95-3543-8CA8-620D0A40FF72}" sibTransId="{1A101865-BFD0-9E43-9A37-2521F3FFA53F}"/>
    <dgm:cxn modelId="{FD85749D-1A92-2E43-B0D0-3F56B9256DC8}" srcId="{28DBEEC2-7FEC-6547-98FE-D31C36D07A3E}" destId="{11AE4F51-02A2-EC4F-AFEE-37E194CF3264}" srcOrd="7" destOrd="0" parTransId="{16ED347E-175C-1245-9B71-87DB231EB54C}" sibTransId="{0D9336CC-A01B-9D44-BACD-85B1FD6164E9}"/>
    <dgm:cxn modelId="{360AD39D-2D67-EC44-BFDF-5B5AC7CC70F6}" srcId="{28DBEEC2-7FEC-6547-98FE-D31C36D07A3E}" destId="{BF4BEFEA-FEC1-7D42-A78F-88FD9877885F}" srcOrd="6" destOrd="0" parTransId="{8C3A32AB-C442-AB44-B90F-02399DE9904D}" sibTransId="{F4CD2742-2090-8F49-9D17-E657513817D0}"/>
    <dgm:cxn modelId="{7EAA949E-EFD9-FD4C-A62D-E3619F593509}" type="presOf" srcId="{22BD635B-9DAB-E847-8049-836FF4DE2FA9}" destId="{5E02FAE8-1691-FD45-AEF1-D4940F939BB1}" srcOrd="0" destOrd="12" presId="urn:microsoft.com/office/officeart/2005/8/layout/hList2"/>
    <dgm:cxn modelId="{E777F19F-DDED-2947-AA4E-A9D14C368E78}" type="presOf" srcId="{D4AC3817-05A0-BB42-9029-181A13D90513}" destId="{5EC1433B-3EB4-004F-A5FD-2BF1FB421BB8}" srcOrd="0" destOrd="0" presId="urn:microsoft.com/office/officeart/2005/8/layout/hList2"/>
    <dgm:cxn modelId="{6B3D2DA0-A9E3-EF41-871D-02F0811E0392}" srcId="{4EA93E4E-EEE1-5C45-84DB-4D4C69334335}" destId="{3C47B27E-5E1E-0E49-8677-D7F4953B90F9}" srcOrd="9" destOrd="0" parTransId="{3B1E7825-6EF4-6049-A5AC-AFCA84EA5E71}" sibTransId="{E235C2AD-F6E6-1748-9C0C-D34AEAEF8648}"/>
    <dgm:cxn modelId="{2A1A45A0-97B3-B94D-94C6-C6929234DC70}" type="presOf" srcId="{7C05D391-F542-E646-A161-938A714E5FCA}" destId="{5E02FAE8-1691-FD45-AEF1-D4940F939BB1}" srcOrd="0" destOrd="3" presId="urn:microsoft.com/office/officeart/2005/8/layout/hList2"/>
    <dgm:cxn modelId="{17390DA2-A509-9D41-88F5-58162C4E90B2}" srcId="{1664E753-2286-A547-AE55-C1AEADDCF4F2}" destId="{FEC3B928-E95B-6346-9670-F69CB9A8D7AF}" srcOrd="16" destOrd="0" parTransId="{C4A19C9F-6887-5F49-B1FB-5B3EE42DA518}" sibTransId="{F29EBA4C-5728-E74B-9896-2A7D63F550F1}"/>
    <dgm:cxn modelId="{FB7423A4-09BE-1B4D-95A4-F7D005739ABB}" type="presOf" srcId="{28DBEEC2-7FEC-6547-98FE-D31C36D07A3E}" destId="{383957F4-AD2C-C74C-A6EE-05B8FFCC5EC7}" srcOrd="0" destOrd="0" presId="urn:microsoft.com/office/officeart/2005/8/layout/hList2"/>
    <dgm:cxn modelId="{25AD0FA6-5A28-0E43-90F7-9F44E10D1A54}" type="presOf" srcId="{0AEABB5D-EB8F-444B-BDCF-320A25EE0823}" destId="{5E02FAE8-1691-FD45-AEF1-D4940F939BB1}" srcOrd="0" destOrd="2" presId="urn:microsoft.com/office/officeart/2005/8/layout/hList2"/>
    <dgm:cxn modelId="{7A0DE1AD-B18E-8A4A-A6AE-47A984A11BA2}" type="presOf" srcId="{E0D3F240-08CF-D84A-A1AC-84354FB6C0F0}" destId="{B20902F3-7810-554B-AEF1-C5027B96A414}" srcOrd="0" destOrd="8" presId="urn:microsoft.com/office/officeart/2005/8/layout/hList2"/>
    <dgm:cxn modelId="{14E063AF-3E45-024E-80E1-A7F83624158D}" type="presOf" srcId="{9B1E6F41-4CD5-8F4E-A60B-CB31A0B3C923}" destId="{5EC1433B-3EB4-004F-A5FD-2BF1FB421BB8}" srcOrd="0" destOrd="8" presId="urn:microsoft.com/office/officeart/2005/8/layout/hList2"/>
    <dgm:cxn modelId="{D4A103B1-39EE-B940-BDE3-C5C7830B16C2}" type="presOf" srcId="{FD9610D9-3ADD-0B45-AF15-1991A3C9F81D}" destId="{84910C70-C871-5E42-98DF-0A2CDC6A1143}" srcOrd="0" destOrd="0" presId="urn:microsoft.com/office/officeart/2005/8/layout/hList2"/>
    <dgm:cxn modelId="{BCFDA1B1-8214-664A-93C1-5C5ABB0555D5}" type="presOf" srcId="{B8620865-473B-4B43-97F6-9590E6578A0A}" destId="{6DF79CE7-11FA-5B4F-B5FD-38DD855982FE}" srcOrd="0" destOrd="5" presId="urn:microsoft.com/office/officeart/2005/8/layout/hList2"/>
    <dgm:cxn modelId="{1315CFB3-C94E-5D44-8871-0AFCA80DBBA9}" type="presOf" srcId="{60867D80-A67E-6E48-8E64-D3897EC42FED}" destId="{5E02FAE8-1691-FD45-AEF1-D4940F939BB1}" srcOrd="0" destOrd="9" presId="urn:microsoft.com/office/officeart/2005/8/layout/hList2"/>
    <dgm:cxn modelId="{D1F1C9B6-A99D-7F48-BEDE-FA341147FE7A}" srcId="{4EA93E4E-EEE1-5C45-84DB-4D4C69334335}" destId="{BE895F21-E65A-214C-9269-37FF435B04B0}" srcOrd="0" destOrd="0" parTransId="{CA149AD5-EA68-724F-A251-8163ED00388E}" sibTransId="{D1F08085-B560-2A4A-9FEC-5C1885908291}"/>
    <dgm:cxn modelId="{3AD069B7-3C7A-FE47-A674-487CD35276DD}" type="presOf" srcId="{AEE2AC31-7094-9A49-858C-6A0B30767197}" destId="{5EC1433B-3EB4-004F-A5FD-2BF1FB421BB8}" srcOrd="0" destOrd="4" presId="urn:microsoft.com/office/officeart/2005/8/layout/hList2"/>
    <dgm:cxn modelId="{76B285B8-499F-FF4A-A96D-EDBF42F324BB}" type="presOf" srcId="{4A566820-4CD4-AD46-991D-B0BB3D015A3E}" destId="{5E02FAE8-1691-FD45-AEF1-D4940F939BB1}" srcOrd="0" destOrd="11" presId="urn:microsoft.com/office/officeart/2005/8/layout/hList2"/>
    <dgm:cxn modelId="{67D814BA-A1BA-F44B-9C14-8CCC8C234B31}" type="presOf" srcId="{8448668A-D1EC-0C49-8312-D298EBAD8C5E}" destId="{6DF79CE7-11FA-5B4F-B5FD-38DD855982FE}" srcOrd="0" destOrd="6" presId="urn:microsoft.com/office/officeart/2005/8/layout/hList2"/>
    <dgm:cxn modelId="{F68E39BD-D871-2841-9E1F-C8300F6C964E}" type="presOf" srcId="{BE895F21-E65A-214C-9269-37FF435B04B0}" destId="{B20902F3-7810-554B-AEF1-C5027B96A414}" srcOrd="0" destOrd="0" presId="urn:microsoft.com/office/officeart/2005/8/layout/hList2"/>
    <dgm:cxn modelId="{D85F5DBD-2F51-3646-9C50-2977934983DD}" type="presOf" srcId="{FB41F195-A855-C24F-B54F-F448741934C7}" destId="{6DF79CE7-11FA-5B4F-B5FD-38DD855982FE}" srcOrd="0" destOrd="9" presId="urn:microsoft.com/office/officeart/2005/8/layout/hList2"/>
    <dgm:cxn modelId="{3F3A97BD-F45B-7948-B6F7-62733DC5BE43}" srcId="{FD9610D9-3ADD-0B45-AF15-1991A3C9F81D}" destId="{539CB548-962C-E34C-99F3-ADEC61370125}" srcOrd="7" destOrd="0" parTransId="{3AC56B66-8E5F-784A-ACCF-DA48121B91F8}" sibTransId="{7E3DECE4-70B5-EC4F-906A-DC01743265FE}"/>
    <dgm:cxn modelId="{145964C2-C79C-674C-BB41-A4E6353A5D3E}" srcId="{4EA93E4E-EEE1-5C45-84DB-4D4C69334335}" destId="{D2F3A35C-5699-C44D-9863-2DB784288E5E}" srcOrd="7" destOrd="0" parTransId="{1FE0D19A-6483-2D44-906C-86268E1D9326}" sibTransId="{7CC56F04-7B6B-9340-96F1-BCCBD49212A9}"/>
    <dgm:cxn modelId="{099A50C4-72AA-3644-82C7-1737E4F2D228}" srcId="{4EA93E4E-EEE1-5C45-84DB-4D4C69334335}" destId="{AB590EDF-D211-0F4C-8CDA-AC3D55145A9C}" srcOrd="6" destOrd="0" parTransId="{AD6F6A75-9868-644D-A04D-8E6FB7218655}" sibTransId="{3947B41B-BCA6-134C-85F8-F1F8A07DFF3A}"/>
    <dgm:cxn modelId="{FEE233C7-6CD1-0645-A1FA-117028837125}" srcId="{28DBEEC2-7FEC-6547-98FE-D31C36D07A3E}" destId="{DAA7CDDE-1D9F-C641-94C8-D2296E48B718}" srcOrd="2" destOrd="0" parTransId="{C78A84FF-FCD2-AE48-89B1-6A0B6B6BECD1}" sibTransId="{F1903841-EBC7-D244-B67D-4E06814AA900}"/>
    <dgm:cxn modelId="{FB6CBDC9-09DE-E346-B897-235FDA510247}" srcId="{A2B87A9B-A134-7841-B62F-93F5C03EB469}" destId="{D022E37B-C2B3-6E47-926E-EE4CFBCDBDF4}" srcOrd="5" destOrd="0" parTransId="{E187801E-B90F-784B-9C8B-D98A1D759412}" sibTransId="{05BD813C-78CE-5D45-AE35-8BFBFE63CD73}"/>
    <dgm:cxn modelId="{EC9B12CA-7955-7846-A305-37EC83025E41}" srcId="{FD9610D9-3ADD-0B45-AF15-1991A3C9F81D}" destId="{FB41F195-A855-C24F-B54F-F448741934C7}" srcOrd="9" destOrd="0" parTransId="{F6CE9B25-9C3E-BE47-BDCE-1E767054FEC5}" sibTransId="{F0C38CAA-5293-2746-930F-093735EE8C9A}"/>
    <dgm:cxn modelId="{13E8E5CF-8B10-5245-81B2-7EE71343F7E6}" srcId="{1664E753-2286-A547-AE55-C1AEADDCF4F2}" destId="{22BD635B-9DAB-E847-8049-836FF4DE2FA9}" srcOrd="12" destOrd="0" parTransId="{11AB9A89-CF21-AA41-AF96-85175F80F2C4}" sibTransId="{80BAE3E9-12F4-1945-A7DE-717CE9AD3932}"/>
    <dgm:cxn modelId="{169394D0-EA48-3140-A85B-5ACF8B135F5F}" type="presOf" srcId="{62487989-0AC5-9549-8456-E3BC660FD43F}" destId="{5E02FAE8-1691-FD45-AEF1-D4940F939BB1}" srcOrd="0" destOrd="5" presId="urn:microsoft.com/office/officeart/2005/8/layout/hList2"/>
    <dgm:cxn modelId="{5F4671D2-DD4C-D440-B9D4-566927DF4FF4}" type="presOf" srcId="{1E33A882-299D-BE40-A38B-2F73A7E5878D}" destId="{5E02FAE8-1691-FD45-AEF1-D4940F939BB1}" srcOrd="0" destOrd="15" presId="urn:microsoft.com/office/officeart/2005/8/layout/hList2"/>
    <dgm:cxn modelId="{BEFC9DD2-EA41-AB49-B667-A9A023A41B29}" type="presOf" srcId="{47641A09-6E8A-E245-BDD8-A054286CC4FE}" destId="{5E02FAE8-1691-FD45-AEF1-D4940F939BB1}" srcOrd="0" destOrd="7" presId="urn:microsoft.com/office/officeart/2005/8/layout/hList2"/>
    <dgm:cxn modelId="{472A39D7-C9FD-C946-BBB0-BDB3B25D2A26}" type="presOf" srcId="{159FDB20-2E72-2D4F-9EBF-279B084F3B16}" destId="{124EDA62-242E-5443-AFA5-233663873069}" srcOrd="0" destOrd="9" presId="urn:microsoft.com/office/officeart/2005/8/layout/hList2"/>
    <dgm:cxn modelId="{9F4820D8-50F3-994B-92E6-7DF9D49260DA}" srcId="{1664E753-2286-A547-AE55-C1AEADDCF4F2}" destId="{70C49343-45DD-F345-86F7-A8DDCFA3221E}" srcOrd="8" destOrd="0" parTransId="{621C10B0-0688-0142-907F-8448A10570B5}" sibTransId="{6F881082-9220-7942-B408-8A74AA93FC5C}"/>
    <dgm:cxn modelId="{DD3A44DA-C22E-9546-82FD-30E728CE4380}" srcId="{1664E753-2286-A547-AE55-C1AEADDCF4F2}" destId="{0AEABB5D-EB8F-444B-BDCF-320A25EE0823}" srcOrd="2" destOrd="0" parTransId="{F9AFF4A9-748C-C54D-9B30-E96FAA9B1D72}" sibTransId="{504F9E28-4942-C14F-BCB1-39D5DA90F11F}"/>
    <dgm:cxn modelId="{1657DFDA-9314-E640-AD13-C81FBB8B8F52}" srcId="{FD9610D9-3ADD-0B45-AF15-1991A3C9F81D}" destId="{5E3108B1-910B-D84B-879A-E1ECA741AC37}" srcOrd="1" destOrd="0" parTransId="{8F9ECE89-55EC-F042-A6F9-082AFD261D82}" sibTransId="{2DF3B2AE-7036-AE4D-8C6B-4006F858D0E7}"/>
    <dgm:cxn modelId="{A4B5DCDD-A9AA-D145-BA0D-022C5CBD7D00}" srcId="{3A8D301D-8D5F-2545-A80A-C3B8FF054436}" destId="{28DBEEC2-7FEC-6547-98FE-D31C36D07A3E}" srcOrd="0" destOrd="0" parTransId="{67A9F034-4E1E-7C46-A2EC-C6B5081526A4}" sibTransId="{1284FCF8-BB51-5D4E-BD66-AC16053CC6BC}"/>
    <dgm:cxn modelId="{E07668DE-DFD5-7142-90F4-45BE7BE08490}" srcId="{3A8D301D-8D5F-2545-A80A-C3B8FF054436}" destId="{A2B87A9B-A134-7841-B62F-93F5C03EB469}" srcOrd="2" destOrd="0" parTransId="{DA3678BD-9217-354C-BE67-954301C7963C}" sibTransId="{21A6890C-345A-D248-A185-E907EC7390C6}"/>
    <dgm:cxn modelId="{14D2CBE9-B528-8140-BD9B-48F27FE36124}" type="presOf" srcId="{A395621A-0072-6740-920B-3AF6DC49BF46}" destId="{B20902F3-7810-554B-AEF1-C5027B96A414}" srcOrd="0" destOrd="1" presId="urn:microsoft.com/office/officeart/2005/8/layout/hList2"/>
    <dgm:cxn modelId="{D43D64EA-F88B-C14C-8B04-AD15560A9008}" srcId="{A2B87A9B-A134-7841-B62F-93F5C03EB469}" destId="{6B4287DD-AE81-7547-95E8-8734B55A8373}" srcOrd="9" destOrd="0" parTransId="{89CBC0FA-A39D-E34F-AA5C-C0319DF88E28}" sibTransId="{71948A2C-046E-664F-8848-A2781ACD1105}"/>
    <dgm:cxn modelId="{1C8C41F2-76E3-CF41-A7BB-580B6D3B0451}" type="presOf" srcId="{B2F3FE62-C029-7C46-B5B3-2671AB61FCA1}" destId="{5EC1433B-3EB4-004F-A5FD-2BF1FB421BB8}" srcOrd="0" destOrd="1" presId="urn:microsoft.com/office/officeart/2005/8/layout/hList2"/>
    <dgm:cxn modelId="{386001F3-16C4-4F44-A407-65B7374F60D8}" srcId="{28DBEEC2-7FEC-6547-98FE-D31C36D07A3E}" destId="{26E23229-55C6-0841-8B9F-2FAB42B1A372}" srcOrd="3" destOrd="0" parTransId="{848108AC-0149-2A4F-8F7F-20204A6B004E}" sibTransId="{B14A2E6C-C187-244B-B073-940070DF946C}"/>
    <dgm:cxn modelId="{A11EDDF4-ACD8-9342-BF52-0E04D6E1296A}" type="presOf" srcId="{A65A2412-633B-BE42-B280-FB7A1B95B7DB}" destId="{124EDA62-242E-5443-AFA5-233663873069}" srcOrd="0" destOrd="4" presId="urn:microsoft.com/office/officeart/2005/8/layout/hList2"/>
    <dgm:cxn modelId="{B7D5A8F8-88E2-B544-B330-602179BDAB85}" type="presOf" srcId="{7B1FAFD3-0823-3C41-8960-8B40E5B93E55}" destId="{6DF79CE7-11FA-5B4F-B5FD-38DD855982FE}" srcOrd="0" destOrd="4" presId="urn:microsoft.com/office/officeart/2005/8/layout/hList2"/>
    <dgm:cxn modelId="{7D0DC6F8-4D39-234B-8EEF-7A69C387590F}" srcId="{FD9610D9-3ADD-0B45-AF15-1991A3C9F81D}" destId="{4FC377DE-0AD3-3447-8121-45E3F20A5120}" srcOrd="0" destOrd="0" parTransId="{100162C6-B88E-8A4A-BEDD-1DF0ECC2FA7D}" sibTransId="{7EA51659-145C-8144-8EB8-D6D78A6BDAD7}"/>
    <dgm:cxn modelId="{F0F535FA-27EC-C24D-84EF-0CE99C128537}" type="presOf" srcId="{4FC377DE-0AD3-3447-8121-45E3F20A5120}" destId="{6DF79CE7-11FA-5B4F-B5FD-38DD855982FE}" srcOrd="0" destOrd="0" presId="urn:microsoft.com/office/officeart/2005/8/layout/hList2"/>
    <dgm:cxn modelId="{E67E68FA-9C2E-4341-A749-78FEB8F44817}" type="presOf" srcId="{CF141503-BDC5-4847-BA19-A94A0479E4FD}" destId="{B20902F3-7810-554B-AEF1-C5027B96A414}" srcOrd="0" destOrd="5" presId="urn:microsoft.com/office/officeart/2005/8/layout/hList2"/>
    <dgm:cxn modelId="{70D349FB-BB8A-2F49-80DD-CF3348D9E6C5}" srcId="{28DBEEC2-7FEC-6547-98FE-D31C36D07A3E}" destId="{B05D4BF5-ACE5-EF4D-BDB7-C16E37AE49AC}" srcOrd="8" destOrd="0" parTransId="{972B4287-1E7F-4647-80AE-1AE5AA5401F2}" sibTransId="{D696877E-F4F9-3C49-AE66-1637CCC4BF13}"/>
    <dgm:cxn modelId="{1228C9FF-72C0-C04B-98A0-DE6CFDAFFF51}" srcId="{4EA93E4E-EEE1-5C45-84DB-4D4C69334335}" destId="{7EB084D0-4D94-154D-B010-939BAC737910}" srcOrd="3" destOrd="0" parTransId="{19ADE04A-EAAF-6A4D-8901-53269BF7EE43}" sibTransId="{49E93A30-04B9-EE44-A9F1-2489271C818F}"/>
    <dgm:cxn modelId="{A1A65F55-551D-174E-85FB-3D1C8BDB8AFA}" type="presParOf" srcId="{3485A8CC-48E0-6B47-B415-037BF74020A5}" destId="{6888E583-8C1E-784B-9C67-B1F079DDC9B1}" srcOrd="0" destOrd="0" presId="urn:microsoft.com/office/officeart/2005/8/layout/hList2"/>
    <dgm:cxn modelId="{0D2DBF2E-49EF-C246-AD77-ADBDD0D3441F}" type="presParOf" srcId="{6888E583-8C1E-784B-9C67-B1F079DDC9B1}" destId="{9E91C4BD-307A-5A4A-BD0A-75868F4C08CB}" srcOrd="0" destOrd="0" presId="urn:microsoft.com/office/officeart/2005/8/layout/hList2"/>
    <dgm:cxn modelId="{579C5A5B-23D8-7F41-9BD6-6645D24DBE76}" type="presParOf" srcId="{6888E583-8C1E-784B-9C67-B1F079DDC9B1}" destId="{124EDA62-242E-5443-AFA5-233663873069}" srcOrd="1" destOrd="0" presId="urn:microsoft.com/office/officeart/2005/8/layout/hList2"/>
    <dgm:cxn modelId="{5DB37559-0479-2846-98E3-62998E28BC29}" type="presParOf" srcId="{6888E583-8C1E-784B-9C67-B1F079DDC9B1}" destId="{383957F4-AD2C-C74C-A6EE-05B8FFCC5EC7}" srcOrd="2" destOrd="0" presId="urn:microsoft.com/office/officeart/2005/8/layout/hList2"/>
    <dgm:cxn modelId="{8A9A78BC-DFAC-F949-8432-CA3B5C86A66B}" type="presParOf" srcId="{3485A8CC-48E0-6B47-B415-037BF74020A5}" destId="{3C10EBA5-EC73-3346-98FC-0308BD71F38E}" srcOrd="1" destOrd="0" presId="urn:microsoft.com/office/officeart/2005/8/layout/hList2"/>
    <dgm:cxn modelId="{2FB88076-965B-C44F-A2A7-6284417860F3}" type="presParOf" srcId="{3485A8CC-48E0-6B47-B415-037BF74020A5}" destId="{8F3913AD-3E75-7046-8479-DE0E9160253A}" srcOrd="2" destOrd="0" presId="urn:microsoft.com/office/officeart/2005/8/layout/hList2"/>
    <dgm:cxn modelId="{B8109A5E-010F-154B-B6A9-C5EF447DD07D}" type="presParOf" srcId="{8F3913AD-3E75-7046-8479-DE0E9160253A}" destId="{2AD336B2-7784-8A44-8A98-3E916422623F}" srcOrd="0" destOrd="0" presId="urn:microsoft.com/office/officeart/2005/8/layout/hList2"/>
    <dgm:cxn modelId="{36A4E4EC-DA7C-7748-8392-944D9FDAE4AF}" type="presParOf" srcId="{8F3913AD-3E75-7046-8479-DE0E9160253A}" destId="{5E02FAE8-1691-FD45-AEF1-D4940F939BB1}" srcOrd="1" destOrd="0" presId="urn:microsoft.com/office/officeart/2005/8/layout/hList2"/>
    <dgm:cxn modelId="{747DBE9D-18D6-1C49-ABCB-E28DADD86DA8}" type="presParOf" srcId="{8F3913AD-3E75-7046-8479-DE0E9160253A}" destId="{0DF3DCD8-E606-AC45-9276-359B433D73CC}" srcOrd="2" destOrd="0" presId="urn:microsoft.com/office/officeart/2005/8/layout/hList2"/>
    <dgm:cxn modelId="{7749E7CF-E5C5-734A-8514-CE5994561D5B}" type="presParOf" srcId="{3485A8CC-48E0-6B47-B415-037BF74020A5}" destId="{A143A8A5-9756-A940-A232-6F79D6D13B5D}" srcOrd="3" destOrd="0" presId="urn:microsoft.com/office/officeart/2005/8/layout/hList2"/>
    <dgm:cxn modelId="{518E18BF-CC37-6B4F-ABA9-92AF25F936A4}" type="presParOf" srcId="{3485A8CC-48E0-6B47-B415-037BF74020A5}" destId="{968A8294-CA0C-CA43-A397-150A47ABD83E}" srcOrd="4" destOrd="0" presId="urn:microsoft.com/office/officeart/2005/8/layout/hList2"/>
    <dgm:cxn modelId="{4F25C766-67DF-DA45-98B2-6111ACD5EC1C}" type="presParOf" srcId="{968A8294-CA0C-CA43-A397-150A47ABD83E}" destId="{E2D2DF16-488C-E24B-9207-5D93F95C56E0}" srcOrd="0" destOrd="0" presId="urn:microsoft.com/office/officeart/2005/8/layout/hList2"/>
    <dgm:cxn modelId="{0C9DCE4E-65F9-E649-9339-B8528CE582C3}" type="presParOf" srcId="{968A8294-CA0C-CA43-A397-150A47ABD83E}" destId="{5EC1433B-3EB4-004F-A5FD-2BF1FB421BB8}" srcOrd="1" destOrd="0" presId="urn:microsoft.com/office/officeart/2005/8/layout/hList2"/>
    <dgm:cxn modelId="{E998470C-C382-9C45-B63B-2A3C18DEFAA1}" type="presParOf" srcId="{968A8294-CA0C-CA43-A397-150A47ABD83E}" destId="{CCD4CA8A-36E7-E34C-8327-0FCAA88C5473}" srcOrd="2" destOrd="0" presId="urn:microsoft.com/office/officeart/2005/8/layout/hList2"/>
    <dgm:cxn modelId="{0FB98C65-3359-F34F-8DB9-23F4BEAD6B08}" type="presParOf" srcId="{3485A8CC-48E0-6B47-B415-037BF74020A5}" destId="{877014EF-F675-354F-873B-4FC60CDC32A6}" srcOrd="5" destOrd="0" presId="urn:microsoft.com/office/officeart/2005/8/layout/hList2"/>
    <dgm:cxn modelId="{00474FA2-2363-E14E-9E2E-178A6DB83127}" type="presParOf" srcId="{3485A8CC-48E0-6B47-B415-037BF74020A5}" destId="{3C92AA7F-D8F6-A341-BB3A-54987B018553}" srcOrd="6" destOrd="0" presId="urn:microsoft.com/office/officeart/2005/8/layout/hList2"/>
    <dgm:cxn modelId="{0BDC041D-78F0-6244-A51D-AC6699B84B9B}" type="presParOf" srcId="{3C92AA7F-D8F6-A341-BB3A-54987B018553}" destId="{85EC631C-BD43-8449-BCF5-D10097DE9669}" srcOrd="0" destOrd="0" presId="urn:microsoft.com/office/officeart/2005/8/layout/hList2"/>
    <dgm:cxn modelId="{3876952F-8A2C-4840-87EE-5E2F2C3C9F1D}" type="presParOf" srcId="{3C92AA7F-D8F6-A341-BB3A-54987B018553}" destId="{6DF79CE7-11FA-5B4F-B5FD-38DD855982FE}" srcOrd="1" destOrd="0" presId="urn:microsoft.com/office/officeart/2005/8/layout/hList2"/>
    <dgm:cxn modelId="{11BEA886-1AFA-E546-95E1-CCEF823904FB}" type="presParOf" srcId="{3C92AA7F-D8F6-A341-BB3A-54987B018553}" destId="{84910C70-C871-5E42-98DF-0A2CDC6A1143}" srcOrd="2" destOrd="0" presId="urn:microsoft.com/office/officeart/2005/8/layout/hList2"/>
    <dgm:cxn modelId="{53569D4F-71F5-4D4A-B64F-AD98F028184D}" type="presParOf" srcId="{3485A8CC-48E0-6B47-B415-037BF74020A5}" destId="{38F693BB-EFB2-1248-AEFC-AC67B9E21949}" srcOrd="7" destOrd="0" presId="urn:microsoft.com/office/officeart/2005/8/layout/hList2"/>
    <dgm:cxn modelId="{67759D89-98D7-F64E-8A52-FAB4BDDB3C3A}" type="presParOf" srcId="{3485A8CC-48E0-6B47-B415-037BF74020A5}" destId="{0768C79A-8621-F049-90E5-1B1E8C913276}" srcOrd="8" destOrd="0" presId="urn:microsoft.com/office/officeart/2005/8/layout/hList2"/>
    <dgm:cxn modelId="{8A6CF93B-1CE9-1243-9E6B-DA4B82BFDC42}" type="presParOf" srcId="{0768C79A-8621-F049-90E5-1B1E8C913276}" destId="{088F9C6B-1308-7E44-8526-E282F852935A}" srcOrd="0" destOrd="0" presId="urn:microsoft.com/office/officeart/2005/8/layout/hList2"/>
    <dgm:cxn modelId="{350F2433-3268-A347-850A-5A0EE1A64460}" type="presParOf" srcId="{0768C79A-8621-F049-90E5-1B1E8C913276}" destId="{B20902F3-7810-554B-AEF1-C5027B96A414}" srcOrd="1" destOrd="0" presId="urn:microsoft.com/office/officeart/2005/8/layout/hList2"/>
    <dgm:cxn modelId="{1D9F1E2F-9E30-7948-9DFA-7FADDB35FF38}" type="presParOf" srcId="{0768C79A-8621-F049-90E5-1B1E8C913276}" destId="{09061CE1-86FB-9A47-AEBF-C85E5FCD7659}"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957F4-AD2C-C74C-A6EE-05B8FFCC5EC7}">
      <dsp:nvSpPr>
        <dsp:cNvPr id="0" name=""/>
        <dsp:cNvSpPr/>
      </dsp:nvSpPr>
      <dsp:spPr>
        <a:xfrm rot="16200000">
          <a:off x="-4990387" y="7155098"/>
          <a:ext cx="11118885" cy="42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6343" bIns="0" numCol="1" spcCol="1270" anchor="t" anchorCtr="0">
          <a:noAutofit/>
        </a:bodyPr>
        <a:lstStyle/>
        <a:p>
          <a:pPr marL="0" lvl="0" indent="0" algn="r" defTabSz="1066800">
            <a:lnSpc>
              <a:spcPct val="90000"/>
            </a:lnSpc>
            <a:spcBef>
              <a:spcPct val="0"/>
            </a:spcBef>
            <a:spcAft>
              <a:spcPct val="35000"/>
            </a:spcAft>
            <a:buNone/>
          </a:pPr>
          <a:r>
            <a:rPr lang="en-SG" sz="2400" b="0" i="0" u="none" kern="1200" dirty="0"/>
            <a:t> </a:t>
          </a:r>
          <a:r>
            <a:rPr lang="en-SG" sz="3200" b="0" i="0" u="none" kern="1200" dirty="0"/>
            <a:t>Argentina</a:t>
          </a:r>
          <a:endParaRPr lang="en-GB" sz="3200" kern="1200" dirty="0"/>
        </a:p>
      </dsp:txBody>
      <dsp:txXfrm>
        <a:off x="-4990387" y="7155098"/>
        <a:ext cx="11118885" cy="426719"/>
      </dsp:txXfrm>
    </dsp:sp>
    <dsp:sp modelId="{124EDA62-242E-5443-AFA5-233663873069}">
      <dsp:nvSpPr>
        <dsp:cNvPr id="0" name=""/>
        <dsp:cNvSpPr/>
      </dsp:nvSpPr>
      <dsp:spPr>
        <a:xfrm>
          <a:off x="784622" y="1709112"/>
          <a:ext cx="2949916" cy="112962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76343" rIns="177800" bIns="177800" numCol="1" spcCol="1270" anchor="t" anchorCtr="0">
          <a:noAutofit/>
        </a:bodyPr>
        <a:lstStyle/>
        <a:p>
          <a:pPr marL="228600" lvl="1" indent="-228600" algn="l" defTabSz="1111250">
            <a:lnSpc>
              <a:spcPct val="90000"/>
            </a:lnSpc>
            <a:spcBef>
              <a:spcPct val="0"/>
            </a:spcBef>
            <a:spcAft>
              <a:spcPct val="15000"/>
            </a:spcAft>
            <a:buChar char="•"/>
          </a:pPr>
          <a:r>
            <a:rPr lang="en-SG" sz="2500" b="0" i="0" u="none" kern="1200" dirty="0"/>
            <a:t>Pain and discomfort </a:t>
          </a:r>
          <a:endParaRPr lang="en-GB" sz="2500" kern="1200" dirty="0"/>
        </a:p>
        <a:p>
          <a:pPr marL="228600" lvl="1" indent="-228600" algn="l" defTabSz="1111250">
            <a:lnSpc>
              <a:spcPct val="90000"/>
            </a:lnSpc>
            <a:spcBef>
              <a:spcPct val="0"/>
            </a:spcBef>
            <a:spcAft>
              <a:spcPct val="15000"/>
            </a:spcAft>
            <a:buChar char="•"/>
          </a:pPr>
          <a:r>
            <a:rPr lang="en-SG" sz="2500" b="0" i="0" u="none" kern="1200" dirty="0"/>
            <a:t>Depression</a:t>
          </a:r>
          <a:endParaRPr lang="en-SG" sz="2500" kern="1200" dirty="0"/>
        </a:p>
        <a:p>
          <a:pPr marL="228600" lvl="1" indent="-228600" algn="l" defTabSz="1111250">
            <a:lnSpc>
              <a:spcPct val="90000"/>
            </a:lnSpc>
            <a:spcBef>
              <a:spcPct val="0"/>
            </a:spcBef>
            <a:spcAft>
              <a:spcPct val="15000"/>
            </a:spcAft>
            <a:buChar char="•"/>
          </a:pPr>
          <a:r>
            <a:rPr lang="en-SG" sz="2500" b="0" i="0" u="none" kern="1200" dirty="0"/>
            <a:t>Impaired mobility</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self-care</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perform usual activities, social role</a:t>
          </a:r>
          <a:endParaRPr lang="en-SG" sz="2500" kern="1200" dirty="0"/>
        </a:p>
        <a:p>
          <a:pPr marL="228600" lvl="1" indent="-228600" algn="l" defTabSz="1111250">
            <a:lnSpc>
              <a:spcPct val="90000"/>
            </a:lnSpc>
            <a:spcBef>
              <a:spcPct val="0"/>
            </a:spcBef>
            <a:spcAft>
              <a:spcPct val="15000"/>
            </a:spcAft>
            <a:buChar char="•"/>
          </a:pPr>
          <a:r>
            <a:rPr lang="en-SG" sz="2500" b="0" i="0" u="none" kern="1200" dirty="0"/>
            <a:t>Impaired mental functioning</a:t>
          </a:r>
          <a:endParaRPr lang="en-SG" sz="2500" kern="1200" dirty="0"/>
        </a:p>
        <a:p>
          <a:pPr marL="228600" lvl="1" indent="-228600" algn="l" defTabSz="1111250">
            <a:lnSpc>
              <a:spcPct val="90000"/>
            </a:lnSpc>
            <a:spcBef>
              <a:spcPct val="0"/>
            </a:spcBef>
            <a:spcAft>
              <a:spcPct val="15000"/>
            </a:spcAft>
            <a:buChar char="•"/>
          </a:pPr>
          <a:r>
            <a:rPr lang="en-SG" sz="2500" b="0" i="0" u="none" kern="1200" dirty="0"/>
            <a:t>Effects of social isolation</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relate to others</a:t>
          </a:r>
          <a:endParaRPr lang="en-SG" sz="2500" kern="1200" dirty="0"/>
        </a:p>
        <a:p>
          <a:pPr marL="228600" lvl="1" indent="-228600" algn="l" defTabSz="1111250">
            <a:lnSpc>
              <a:spcPct val="90000"/>
            </a:lnSpc>
            <a:spcBef>
              <a:spcPct val="0"/>
            </a:spcBef>
            <a:spcAft>
              <a:spcPct val="15000"/>
            </a:spcAft>
            <a:buChar char="•"/>
          </a:pPr>
          <a:r>
            <a:rPr lang="en-SG" sz="2500" b="0" i="0" u="none" kern="1200" dirty="0"/>
            <a:t>Lethargy</a:t>
          </a:r>
          <a:endParaRPr lang="en-SG" sz="2500" kern="1200" dirty="0"/>
        </a:p>
        <a:p>
          <a:pPr marL="228600" lvl="1" indent="-228600" algn="l" defTabSz="1111250">
            <a:lnSpc>
              <a:spcPct val="90000"/>
            </a:lnSpc>
            <a:spcBef>
              <a:spcPct val="0"/>
            </a:spcBef>
            <a:spcAft>
              <a:spcPct val="15000"/>
            </a:spcAft>
            <a:buChar char="•"/>
          </a:pPr>
          <a:r>
            <a:rPr lang="en-SG" sz="2500" b="0" i="0" u="none" kern="1200" dirty="0"/>
            <a:t>Senses (hearing, seeing etc.) impaired </a:t>
          </a:r>
          <a:endParaRPr lang="en-SG" sz="2500" kern="1200" dirty="0"/>
        </a:p>
        <a:p>
          <a:pPr marL="228600" lvl="1" indent="-228600" algn="l" defTabSz="1111250">
            <a:lnSpc>
              <a:spcPct val="90000"/>
            </a:lnSpc>
            <a:spcBef>
              <a:spcPct val="0"/>
            </a:spcBef>
            <a:spcAft>
              <a:spcPct val="15000"/>
            </a:spcAft>
            <a:buChar char="•"/>
          </a:pPr>
          <a:r>
            <a:rPr lang="en-SG" sz="2500" b="0" i="0" u="none" kern="1200" dirty="0"/>
            <a:t>Sexual dysfunction </a:t>
          </a:r>
          <a:endParaRPr lang="en-SG" sz="2500" kern="1200" dirty="0"/>
        </a:p>
        <a:p>
          <a:pPr marL="228600" lvl="1" indent="-228600" algn="l" defTabSz="1111250">
            <a:lnSpc>
              <a:spcPct val="90000"/>
            </a:lnSpc>
            <a:spcBef>
              <a:spcPct val="0"/>
            </a:spcBef>
            <a:spcAft>
              <a:spcPct val="15000"/>
            </a:spcAft>
            <a:buChar char="•"/>
          </a:pPr>
          <a:r>
            <a:rPr lang="en-SG" sz="2500" b="0" i="0" u="none" kern="1200" dirty="0"/>
            <a:t>Effects of living with deformity, apparent disability or illness</a:t>
          </a:r>
          <a:endParaRPr lang="en-SG" sz="2500" kern="1200" dirty="0"/>
        </a:p>
      </dsp:txBody>
      <dsp:txXfrm>
        <a:off x="784622" y="1709112"/>
        <a:ext cx="2949916" cy="11296231"/>
      </dsp:txXfrm>
    </dsp:sp>
    <dsp:sp modelId="{9E91C4BD-307A-5A4A-BD0A-75868F4C08CB}">
      <dsp:nvSpPr>
        <dsp:cNvPr id="0" name=""/>
        <dsp:cNvSpPr/>
      </dsp:nvSpPr>
      <dsp:spPr>
        <a:xfrm>
          <a:off x="459162" y="1233848"/>
          <a:ext cx="853438" cy="85343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3DCD8-E606-AC45-9276-359B433D73CC}">
      <dsp:nvSpPr>
        <dsp:cNvPr id="0" name=""/>
        <dsp:cNvSpPr/>
      </dsp:nvSpPr>
      <dsp:spPr>
        <a:xfrm rot="16200000">
          <a:off x="-1572283" y="7267732"/>
          <a:ext cx="11118885" cy="42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6343" bIns="0" numCol="1" spcCol="1270" anchor="t" anchorCtr="0">
          <a:noAutofit/>
        </a:bodyPr>
        <a:lstStyle/>
        <a:p>
          <a:pPr marL="0" lvl="0" indent="0" algn="r" defTabSz="1422400">
            <a:lnSpc>
              <a:spcPct val="90000"/>
            </a:lnSpc>
            <a:spcBef>
              <a:spcPct val="0"/>
            </a:spcBef>
            <a:spcAft>
              <a:spcPct val="35000"/>
            </a:spcAft>
            <a:buNone/>
          </a:pPr>
          <a:r>
            <a:rPr lang="en-GB" sz="3200" kern="1200" dirty="0"/>
            <a:t>Canada</a:t>
          </a:r>
        </a:p>
      </dsp:txBody>
      <dsp:txXfrm>
        <a:off x="-1572283" y="7267732"/>
        <a:ext cx="11118885" cy="426719"/>
      </dsp:txXfrm>
    </dsp:sp>
    <dsp:sp modelId="{5E02FAE8-1691-FD45-AEF1-D4940F939BB1}">
      <dsp:nvSpPr>
        <dsp:cNvPr id="0" name=""/>
        <dsp:cNvSpPr/>
      </dsp:nvSpPr>
      <dsp:spPr>
        <a:xfrm>
          <a:off x="4222915" y="1668972"/>
          <a:ext cx="3474961" cy="113291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76343" rIns="170688" bIns="170688" numCol="1" spcCol="1270" anchor="t" anchorCtr="0">
          <a:noAutofit/>
        </a:bodyPr>
        <a:lstStyle/>
        <a:p>
          <a:pPr marL="228600" lvl="1" indent="-228600" algn="l" defTabSz="1044575">
            <a:lnSpc>
              <a:spcPct val="90000"/>
            </a:lnSpc>
            <a:spcBef>
              <a:spcPct val="0"/>
            </a:spcBef>
            <a:spcAft>
              <a:spcPct val="15000"/>
            </a:spcAft>
            <a:buChar char="•"/>
          </a:pPr>
          <a:r>
            <a:rPr lang="en-SG" sz="2350" b="0" i="0" u="none" kern="1200" dirty="0"/>
            <a:t>Pain and discomfort</a:t>
          </a:r>
          <a:endParaRPr lang="en-GB" sz="2350" kern="1200" dirty="0"/>
        </a:p>
        <a:p>
          <a:pPr marL="228600" lvl="1" indent="-228600" algn="l" defTabSz="1044575">
            <a:lnSpc>
              <a:spcPct val="90000"/>
            </a:lnSpc>
            <a:spcBef>
              <a:spcPct val="0"/>
            </a:spcBef>
            <a:spcAft>
              <a:spcPct val="15000"/>
            </a:spcAft>
            <a:buChar char="•"/>
          </a:pPr>
          <a:r>
            <a:rPr lang="en-SG" sz="2350" b="0" i="0" u="none" kern="1200" dirty="0"/>
            <a:t>Unable to self-care </a:t>
          </a:r>
          <a:endParaRPr lang="en-SG" sz="2350" kern="1200" dirty="0"/>
        </a:p>
        <a:p>
          <a:pPr marL="228600" lvl="1" indent="-228600" algn="l" defTabSz="1044575">
            <a:lnSpc>
              <a:spcPct val="90000"/>
            </a:lnSpc>
            <a:spcBef>
              <a:spcPct val="0"/>
            </a:spcBef>
            <a:spcAft>
              <a:spcPct val="15000"/>
            </a:spcAft>
            <a:buChar char="•"/>
          </a:pPr>
          <a:r>
            <a:rPr lang="en-SG" sz="2350" b="0" i="0" u="none" kern="1200" dirty="0"/>
            <a:t>Impaired mobility</a:t>
          </a:r>
          <a:endParaRPr lang="en-SG" sz="2350" kern="1200" dirty="0"/>
        </a:p>
        <a:p>
          <a:pPr marL="228600" lvl="1" indent="-228600" algn="l" defTabSz="1044575">
            <a:lnSpc>
              <a:spcPct val="90000"/>
            </a:lnSpc>
            <a:spcBef>
              <a:spcPct val="0"/>
            </a:spcBef>
            <a:spcAft>
              <a:spcPct val="15000"/>
            </a:spcAft>
            <a:buChar char="•"/>
          </a:pPr>
          <a:r>
            <a:rPr lang="en-SG" sz="2350" b="0" i="0" u="none" kern="1200" dirty="0"/>
            <a:t>Unable to perform usual activities, social role </a:t>
          </a:r>
          <a:endParaRPr lang="en-SG" sz="2350" kern="1200" dirty="0"/>
        </a:p>
        <a:p>
          <a:pPr marL="228600" lvl="1" indent="-228600" algn="l" defTabSz="1044575">
            <a:lnSpc>
              <a:spcPct val="90000"/>
            </a:lnSpc>
            <a:spcBef>
              <a:spcPct val="0"/>
            </a:spcBef>
            <a:spcAft>
              <a:spcPct val="15000"/>
            </a:spcAft>
            <a:buChar char="•"/>
          </a:pPr>
          <a:r>
            <a:rPr lang="en-SG" sz="2350" b="0" i="0" u="none" kern="1200" dirty="0"/>
            <a:t>Depression and anxiety </a:t>
          </a:r>
          <a:endParaRPr lang="en-SG" sz="2350" kern="1200" dirty="0"/>
        </a:p>
        <a:p>
          <a:pPr marL="228600" lvl="1" indent="-228600" algn="l" defTabSz="1044575">
            <a:lnSpc>
              <a:spcPct val="90000"/>
            </a:lnSpc>
            <a:spcBef>
              <a:spcPct val="0"/>
            </a:spcBef>
            <a:spcAft>
              <a:spcPct val="15000"/>
            </a:spcAft>
            <a:buChar char="•"/>
          </a:pPr>
          <a:r>
            <a:rPr lang="en-SG" sz="2350" b="0" i="0" u="none" kern="1200" dirty="0"/>
            <a:t>Lacks coping resiliency</a:t>
          </a:r>
          <a:endParaRPr lang="en-SG" sz="2350" kern="1200" dirty="0"/>
        </a:p>
        <a:p>
          <a:pPr marL="228600" lvl="1" indent="-228600" algn="l" defTabSz="1044575">
            <a:lnSpc>
              <a:spcPct val="90000"/>
            </a:lnSpc>
            <a:spcBef>
              <a:spcPct val="0"/>
            </a:spcBef>
            <a:spcAft>
              <a:spcPct val="15000"/>
            </a:spcAft>
            <a:buChar char="•"/>
          </a:pPr>
          <a:r>
            <a:rPr lang="en-SG" sz="2350" b="0" i="0" u="none" kern="1200" dirty="0"/>
            <a:t>Effects of social isolation</a:t>
          </a:r>
          <a:endParaRPr lang="en-SG" sz="2350" kern="1200" dirty="0"/>
        </a:p>
        <a:p>
          <a:pPr marL="228600" lvl="1" indent="-228600" algn="l" defTabSz="1044575">
            <a:lnSpc>
              <a:spcPct val="90000"/>
            </a:lnSpc>
            <a:spcBef>
              <a:spcPct val="0"/>
            </a:spcBef>
            <a:spcAft>
              <a:spcPct val="15000"/>
            </a:spcAft>
            <a:buChar char="•"/>
          </a:pPr>
          <a:r>
            <a:rPr lang="en-SG" sz="2350" b="0" i="0" u="none" kern="1200" dirty="0"/>
            <a:t>Impaired mental functioning</a:t>
          </a:r>
          <a:endParaRPr lang="en-SG" sz="2350" kern="1200" dirty="0"/>
        </a:p>
        <a:p>
          <a:pPr marL="228600" lvl="1" indent="-228600" algn="l" defTabSz="1044575">
            <a:lnSpc>
              <a:spcPct val="90000"/>
            </a:lnSpc>
            <a:spcBef>
              <a:spcPct val="0"/>
            </a:spcBef>
            <a:spcAft>
              <a:spcPct val="15000"/>
            </a:spcAft>
            <a:buChar char="•"/>
          </a:pPr>
          <a:r>
            <a:rPr lang="en-SG" sz="2350" b="0" i="0" u="none" kern="1200" dirty="0"/>
            <a:t>Lethargy</a:t>
          </a:r>
          <a:endParaRPr lang="en-SG" sz="2350" kern="1200" dirty="0"/>
        </a:p>
        <a:p>
          <a:pPr marL="228600" lvl="1" indent="-228600" algn="l" defTabSz="1044575">
            <a:lnSpc>
              <a:spcPct val="90000"/>
            </a:lnSpc>
            <a:spcBef>
              <a:spcPct val="0"/>
            </a:spcBef>
            <a:spcAft>
              <a:spcPct val="15000"/>
            </a:spcAft>
            <a:buChar char="•"/>
          </a:pPr>
          <a:r>
            <a:rPr lang="en-SG" sz="2350" b="0" i="0" u="none" kern="1200" dirty="0"/>
            <a:t>Body takes longer to heal, organs breakdown</a:t>
          </a:r>
          <a:endParaRPr lang="en-SG" sz="2350" kern="1200" dirty="0"/>
        </a:p>
        <a:p>
          <a:pPr marL="228600" lvl="1" indent="-228600" algn="l" defTabSz="1044575">
            <a:lnSpc>
              <a:spcPct val="90000"/>
            </a:lnSpc>
            <a:spcBef>
              <a:spcPct val="0"/>
            </a:spcBef>
            <a:spcAft>
              <a:spcPct val="15000"/>
            </a:spcAft>
            <a:buChar char="•"/>
          </a:pPr>
          <a:r>
            <a:rPr lang="en-SG" sz="2350" b="0" i="0" u="none" kern="1200" dirty="0"/>
            <a:t>Unable to self-regulate emotions </a:t>
          </a:r>
          <a:endParaRPr lang="en-SG" sz="2350" kern="1200" dirty="0"/>
        </a:p>
        <a:p>
          <a:pPr marL="228600" lvl="1" indent="-228600" algn="l" defTabSz="1044575">
            <a:lnSpc>
              <a:spcPct val="90000"/>
            </a:lnSpc>
            <a:spcBef>
              <a:spcPct val="0"/>
            </a:spcBef>
            <a:spcAft>
              <a:spcPct val="15000"/>
            </a:spcAft>
            <a:buChar char="•"/>
          </a:pPr>
          <a:r>
            <a:rPr lang="en-SG" sz="2350" b="0" i="0" u="none" kern="1200" dirty="0"/>
            <a:t>Respiratory problems </a:t>
          </a:r>
          <a:endParaRPr lang="en-SG" sz="2350" kern="1200" dirty="0"/>
        </a:p>
        <a:p>
          <a:pPr marL="228600" lvl="1" indent="-228600" algn="l" defTabSz="1044575">
            <a:lnSpc>
              <a:spcPct val="90000"/>
            </a:lnSpc>
            <a:spcBef>
              <a:spcPct val="0"/>
            </a:spcBef>
            <a:spcAft>
              <a:spcPct val="15000"/>
            </a:spcAft>
            <a:buChar char="•"/>
          </a:pPr>
          <a:r>
            <a:rPr lang="en-SG" sz="2350" b="0" i="0" u="none" kern="1200" dirty="0"/>
            <a:t>Self-destructive compulsions, and addiction</a:t>
          </a:r>
          <a:endParaRPr lang="en-SG" sz="2350" kern="1200" dirty="0"/>
        </a:p>
        <a:p>
          <a:pPr marL="228600" lvl="1" indent="-228600" algn="l" defTabSz="1044575">
            <a:lnSpc>
              <a:spcPct val="90000"/>
            </a:lnSpc>
            <a:spcBef>
              <a:spcPct val="0"/>
            </a:spcBef>
            <a:spcAft>
              <a:spcPct val="15000"/>
            </a:spcAft>
            <a:buChar char="•"/>
          </a:pPr>
          <a:r>
            <a:rPr lang="en-SG" sz="2350" b="0" i="0" u="none" kern="1200" dirty="0"/>
            <a:t>Unable to relate to others</a:t>
          </a:r>
          <a:endParaRPr lang="en-SG" sz="2350" kern="1200" dirty="0"/>
        </a:p>
        <a:p>
          <a:pPr marL="228600" lvl="1" indent="-228600" algn="l" defTabSz="1044575">
            <a:lnSpc>
              <a:spcPct val="90000"/>
            </a:lnSpc>
            <a:spcBef>
              <a:spcPct val="0"/>
            </a:spcBef>
            <a:spcAft>
              <a:spcPct val="15000"/>
            </a:spcAft>
            <a:buChar char="•"/>
          </a:pPr>
          <a:r>
            <a:rPr lang="en-SG" sz="2350" b="0" i="0" u="none" kern="1200" dirty="0"/>
            <a:t>Effects of living with power imbalances, or unsafe environment </a:t>
          </a:r>
          <a:endParaRPr lang="en-SG" sz="2350" kern="1200" dirty="0"/>
        </a:p>
        <a:p>
          <a:pPr marL="228600" lvl="1" indent="-228600" algn="l" defTabSz="1044575">
            <a:lnSpc>
              <a:spcPct val="90000"/>
            </a:lnSpc>
            <a:spcBef>
              <a:spcPct val="0"/>
            </a:spcBef>
            <a:spcAft>
              <a:spcPct val="15000"/>
            </a:spcAft>
            <a:buChar char="•"/>
          </a:pPr>
          <a:r>
            <a:rPr lang="en-SG" sz="2350" b="0" i="0" u="none" kern="1200" dirty="0"/>
            <a:t>Effects of living with deformity, apparent disability or illness</a:t>
          </a:r>
          <a:endParaRPr lang="en-SG" sz="2350" kern="1200" dirty="0"/>
        </a:p>
        <a:p>
          <a:pPr marL="228600" lvl="1" indent="-228600" algn="l" defTabSz="1044575">
            <a:lnSpc>
              <a:spcPct val="90000"/>
            </a:lnSpc>
            <a:spcBef>
              <a:spcPct val="0"/>
            </a:spcBef>
            <a:spcAft>
              <a:spcPct val="15000"/>
            </a:spcAft>
            <a:buChar char="•"/>
          </a:pPr>
          <a:r>
            <a:rPr lang="en-SG" sz="2350" b="0" i="0" u="none" kern="1200" dirty="0"/>
            <a:t>Sleep problems</a:t>
          </a:r>
          <a:endParaRPr lang="en-SG" sz="2350" kern="1200" dirty="0"/>
        </a:p>
      </dsp:txBody>
      <dsp:txXfrm>
        <a:off x="4222915" y="1668972"/>
        <a:ext cx="3474961" cy="11329143"/>
      </dsp:txXfrm>
    </dsp:sp>
    <dsp:sp modelId="{2AD336B2-7784-8A44-8A98-3E916422623F}">
      <dsp:nvSpPr>
        <dsp:cNvPr id="0" name=""/>
        <dsp:cNvSpPr/>
      </dsp:nvSpPr>
      <dsp:spPr>
        <a:xfrm>
          <a:off x="4200936" y="1233848"/>
          <a:ext cx="853438" cy="853438"/>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2000" r="-2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D4CA8A-36E7-E34C-8327-0FCAA88C5473}">
      <dsp:nvSpPr>
        <dsp:cNvPr id="0" name=""/>
        <dsp:cNvSpPr/>
      </dsp:nvSpPr>
      <dsp:spPr>
        <a:xfrm rot="16200000">
          <a:off x="2378506" y="7282187"/>
          <a:ext cx="11118885" cy="42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6343" bIns="0" numCol="1" spcCol="1270" anchor="t" anchorCtr="0">
          <a:noAutofit/>
        </a:bodyPr>
        <a:lstStyle/>
        <a:p>
          <a:pPr marL="0" lvl="0" indent="0" algn="r" defTabSz="1422400">
            <a:lnSpc>
              <a:spcPct val="90000"/>
            </a:lnSpc>
            <a:spcBef>
              <a:spcPct val="0"/>
            </a:spcBef>
            <a:spcAft>
              <a:spcPct val="35000"/>
            </a:spcAft>
            <a:buNone/>
          </a:pPr>
          <a:r>
            <a:rPr lang="en-GB" sz="3200" kern="1200" dirty="0"/>
            <a:t>India</a:t>
          </a:r>
        </a:p>
      </dsp:txBody>
      <dsp:txXfrm>
        <a:off x="2378506" y="7282187"/>
        <a:ext cx="11118885" cy="426719"/>
      </dsp:txXfrm>
    </dsp:sp>
    <dsp:sp modelId="{5EC1433B-3EB4-004F-A5FD-2BF1FB421BB8}">
      <dsp:nvSpPr>
        <dsp:cNvPr id="0" name=""/>
        <dsp:cNvSpPr/>
      </dsp:nvSpPr>
      <dsp:spPr>
        <a:xfrm>
          <a:off x="8201514" y="1683816"/>
          <a:ext cx="3047584" cy="7926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76343" rIns="177800" bIns="177800" numCol="1" spcCol="1270" anchor="t" anchorCtr="0">
          <a:noAutofit/>
        </a:bodyPr>
        <a:lstStyle/>
        <a:p>
          <a:pPr marL="228600" lvl="1" indent="-228600" algn="l" defTabSz="1111250">
            <a:lnSpc>
              <a:spcPct val="90000"/>
            </a:lnSpc>
            <a:spcBef>
              <a:spcPct val="0"/>
            </a:spcBef>
            <a:spcAft>
              <a:spcPct val="15000"/>
            </a:spcAft>
            <a:buChar char="•"/>
          </a:pPr>
          <a:r>
            <a:rPr lang="en-SG" sz="2500" b="0" i="0" u="none" kern="1200" dirty="0"/>
            <a:t>Unable to perform usual activities, social role </a:t>
          </a:r>
          <a:endParaRPr lang="en-GB" sz="2500" kern="1200" dirty="0"/>
        </a:p>
        <a:p>
          <a:pPr marL="228600" lvl="1" indent="-228600" algn="l" defTabSz="1111250">
            <a:lnSpc>
              <a:spcPct val="90000"/>
            </a:lnSpc>
            <a:spcBef>
              <a:spcPct val="0"/>
            </a:spcBef>
            <a:spcAft>
              <a:spcPct val="15000"/>
            </a:spcAft>
            <a:buChar char="•"/>
          </a:pPr>
          <a:r>
            <a:rPr lang="en-SG" sz="2500" b="0" i="0" u="none" kern="1200" dirty="0"/>
            <a:t>Depression and anxiety </a:t>
          </a:r>
          <a:endParaRPr lang="en-SG" sz="2500" kern="1200" dirty="0"/>
        </a:p>
        <a:p>
          <a:pPr marL="228600" lvl="1" indent="-228600" algn="l" defTabSz="1111250">
            <a:lnSpc>
              <a:spcPct val="90000"/>
            </a:lnSpc>
            <a:spcBef>
              <a:spcPct val="0"/>
            </a:spcBef>
            <a:spcAft>
              <a:spcPct val="15000"/>
            </a:spcAft>
            <a:buChar char="•"/>
          </a:pPr>
          <a:r>
            <a:rPr lang="en-SG" sz="2500" b="0" i="0" u="none" kern="1200" dirty="0"/>
            <a:t>Pain and discomfort</a:t>
          </a:r>
          <a:endParaRPr lang="en-SG" sz="2500" kern="1200" dirty="0"/>
        </a:p>
        <a:p>
          <a:pPr marL="228600" lvl="1" indent="-228600" algn="l" defTabSz="1111250">
            <a:lnSpc>
              <a:spcPct val="90000"/>
            </a:lnSpc>
            <a:spcBef>
              <a:spcPct val="0"/>
            </a:spcBef>
            <a:spcAft>
              <a:spcPct val="15000"/>
            </a:spcAft>
            <a:buChar char="•"/>
          </a:pPr>
          <a:r>
            <a:rPr lang="en-SG" sz="2500" b="0" i="0" u="none" kern="1200" dirty="0"/>
            <a:t>Impaired mobility</a:t>
          </a:r>
          <a:endParaRPr lang="en-SG" sz="2500" kern="1200" dirty="0"/>
        </a:p>
        <a:p>
          <a:pPr marL="228600" lvl="1" indent="-228600" algn="l" defTabSz="1111250">
            <a:lnSpc>
              <a:spcPct val="90000"/>
            </a:lnSpc>
            <a:spcBef>
              <a:spcPct val="0"/>
            </a:spcBef>
            <a:spcAft>
              <a:spcPct val="15000"/>
            </a:spcAft>
            <a:buChar char="•"/>
          </a:pPr>
          <a:r>
            <a:rPr lang="en-SG" sz="2500" b="0" i="0" u="none" kern="1200" dirty="0"/>
            <a:t>Food restrictions</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self-regulate emotions</a:t>
          </a:r>
          <a:endParaRPr lang="en-SG" sz="2500" kern="1200" dirty="0"/>
        </a:p>
        <a:p>
          <a:pPr marL="228600" lvl="1" indent="-228600" algn="l" defTabSz="1111250">
            <a:lnSpc>
              <a:spcPct val="90000"/>
            </a:lnSpc>
            <a:spcBef>
              <a:spcPct val="0"/>
            </a:spcBef>
            <a:spcAft>
              <a:spcPct val="15000"/>
            </a:spcAft>
            <a:buChar char="•"/>
          </a:pPr>
          <a:r>
            <a:rPr lang="en-SG" sz="2500" b="0" i="0" u="none" kern="1200" dirty="0"/>
            <a:t>Lethargy</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relate to others</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self-care</a:t>
          </a:r>
          <a:endParaRPr lang="en-SG" sz="2500" kern="1200" dirty="0"/>
        </a:p>
        <a:p>
          <a:pPr marL="228600" lvl="1" indent="-228600" algn="l" defTabSz="1111250">
            <a:lnSpc>
              <a:spcPct val="90000"/>
            </a:lnSpc>
            <a:spcBef>
              <a:spcPct val="0"/>
            </a:spcBef>
            <a:spcAft>
              <a:spcPct val="15000"/>
            </a:spcAft>
            <a:buChar char="•"/>
          </a:pPr>
          <a:r>
            <a:rPr lang="en-SG" sz="2500" b="0" i="0" u="none" kern="1200" dirty="0"/>
            <a:t>Poor self-esteem</a:t>
          </a:r>
          <a:endParaRPr lang="en-SG" sz="2500" kern="1200" dirty="0"/>
        </a:p>
      </dsp:txBody>
      <dsp:txXfrm>
        <a:off x="8201514" y="1683816"/>
        <a:ext cx="3047584" cy="7926208"/>
      </dsp:txXfrm>
    </dsp:sp>
    <dsp:sp modelId="{E2D2DF16-488C-E24B-9207-5D93F95C56E0}">
      <dsp:nvSpPr>
        <dsp:cNvPr id="0" name=""/>
        <dsp:cNvSpPr/>
      </dsp:nvSpPr>
      <dsp:spPr>
        <a:xfrm>
          <a:off x="7991544" y="1233848"/>
          <a:ext cx="853438" cy="85343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6000" r="-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910C70-C871-5E42-98DF-0A2CDC6A1143}">
      <dsp:nvSpPr>
        <dsp:cNvPr id="0" name=""/>
        <dsp:cNvSpPr/>
      </dsp:nvSpPr>
      <dsp:spPr>
        <a:xfrm rot="16200000">
          <a:off x="5859193" y="7121741"/>
          <a:ext cx="11118885" cy="42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6343" bIns="0" numCol="1" spcCol="1270" anchor="t" anchorCtr="0">
          <a:noAutofit/>
        </a:bodyPr>
        <a:lstStyle/>
        <a:p>
          <a:pPr marL="0" lvl="0" indent="0" algn="r" defTabSz="1422400">
            <a:lnSpc>
              <a:spcPct val="90000"/>
            </a:lnSpc>
            <a:spcBef>
              <a:spcPct val="0"/>
            </a:spcBef>
            <a:spcAft>
              <a:spcPct val="35000"/>
            </a:spcAft>
            <a:buNone/>
          </a:pPr>
          <a:r>
            <a:rPr lang="en-GB" sz="3200" kern="1200" dirty="0"/>
            <a:t>Indonesia </a:t>
          </a:r>
        </a:p>
      </dsp:txBody>
      <dsp:txXfrm>
        <a:off x="5859193" y="7121741"/>
        <a:ext cx="11118885" cy="426719"/>
      </dsp:txXfrm>
    </dsp:sp>
    <dsp:sp modelId="{6DF79CE7-11FA-5B4F-B5FD-38DD855982FE}">
      <dsp:nvSpPr>
        <dsp:cNvPr id="0" name=""/>
        <dsp:cNvSpPr/>
      </dsp:nvSpPr>
      <dsp:spPr>
        <a:xfrm>
          <a:off x="11708355" y="1726846"/>
          <a:ext cx="2997124" cy="78270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76343" rIns="177800" bIns="177800" numCol="1" spcCol="1270" anchor="t" anchorCtr="0">
          <a:noAutofit/>
        </a:bodyPr>
        <a:lstStyle/>
        <a:p>
          <a:pPr marL="228600" lvl="1" indent="-228600" algn="l" defTabSz="1111250">
            <a:lnSpc>
              <a:spcPct val="85000"/>
            </a:lnSpc>
            <a:spcBef>
              <a:spcPct val="0"/>
            </a:spcBef>
            <a:spcAft>
              <a:spcPct val="15000"/>
            </a:spcAft>
            <a:buChar char="•"/>
          </a:pPr>
          <a:r>
            <a:rPr lang="en-SG" sz="2500" b="0" i="0" u="none" kern="1200" dirty="0"/>
            <a:t>Depression and anxiety</a:t>
          </a:r>
          <a:endParaRPr lang="en-GB" sz="2500" kern="1200" dirty="0"/>
        </a:p>
        <a:p>
          <a:pPr marL="228600" lvl="1" indent="-228600" algn="l" defTabSz="1111250">
            <a:lnSpc>
              <a:spcPct val="85000"/>
            </a:lnSpc>
            <a:spcBef>
              <a:spcPct val="0"/>
            </a:spcBef>
            <a:spcAft>
              <a:spcPct val="15000"/>
            </a:spcAft>
            <a:buChar char="•"/>
          </a:pPr>
          <a:r>
            <a:rPr lang="en-SG" sz="2500" b="0" i="0" u="none" kern="1200" dirty="0"/>
            <a:t>Unable to self-care </a:t>
          </a:r>
          <a:endParaRPr lang="en-SG" sz="2500" kern="1200" dirty="0"/>
        </a:p>
        <a:p>
          <a:pPr marL="228600" lvl="1" indent="-228600" algn="l" defTabSz="1111250">
            <a:lnSpc>
              <a:spcPct val="85000"/>
            </a:lnSpc>
            <a:spcBef>
              <a:spcPct val="0"/>
            </a:spcBef>
            <a:spcAft>
              <a:spcPct val="15000"/>
            </a:spcAft>
            <a:buChar char="•"/>
          </a:pPr>
          <a:r>
            <a:rPr lang="en-SG" sz="2500" b="0" i="0" u="none" kern="1200" dirty="0"/>
            <a:t>Unable to perform usual activities, social role  </a:t>
          </a:r>
          <a:endParaRPr lang="en-SG" sz="2500" kern="1200" dirty="0"/>
        </a:p>
        <a:p>
          <a:pPr marL="228600" lvl="1" indent="-228600" algn="l" defTabSz="1111250">
            <a:lnSpc>
              <a:spcPct val="85000"/>
            </a:lnSpc>
            <a:spcBef>
              <a:spcPct val="0"/>
            </a:spcBef>
            <a:spcAft>
              <a:spcPct val="15000"/>
            </a:spcAft>
            <a:buChar char="•"/>
          </a:pPr>
          <a:r>
            <a:rPr lang="en-SG" sz="2500" b="0" i="0" u="none" kern="1200" dirty="0"/>
            <a:t>Pain and discomfort</a:t>
          </a:r>
          <a:endParaRPr lang="en-SG" sz="2500" kern="1200" dirty="0"/>
        </a:p>
        <a:p>
          <a:pPr marL="228600" lvl="1" indent="-228600" algn="l" defTabSz="1111250">
            <a:lnSpc>
              <a:spcPct val="85000"/>
            </a:lnSpc>
            <a:spcBef>
              <a:spcPct val="0"/>
            </a:spcBef>
            <a:spcAft>
              <a:spcPct val="15000"/>
            </a:spcAft>
            <a:buChar char="•"/>
          </a:pPr>
          <a:r>
            <a:rPr lang="en-SG" sz="2500" b="0" i="0" u="none" kern="1200" dirty="0"/>
            <a:t>Impaired mobility</a:t>
          </a:r>
          <a:endParaRPr lang="en-SG" sz="2500" kern="1200" dirty="0"/>
        </a:p>
        <a:p>
          <a:pPr marL="228600" lvl="1" indent="-228600" algn="l" defTabSz="1111250">
            <a:lnSpc>
              <a:spcPct val="85000"/>
            </a:lnSpc>
            <a:spcBef>
              <a:spcPct val="0"/>
            </a:spcBef>
            <a:spcAft>
              <a:spcPct val="15000"/>
            </a:spcAft>
            <a:buChar char="•"/>
          </a:pPr>
          <a:r>
            <a:rPr lang="en-SG" sz="2500" b="0" i="0" u="none" kern="1200" dirty="0"/>
            <a:t>Unable to self-regulate emotions</a:t>
          </a:r>
          <a:endParaRPr lang="en-SG" sz="2500" kern="1200" dirty="0"/>
        </a:p>
        <a:p>
          <a:pPr marL="228600" lvl="1" indent="-228600" algn="l" defTabSz="1111250">
            <a:lnSpc>
              <a:spcPct val="85000"/>
            </a:lnSpc>
            <a:spcBef>
              <a:spcPct val="0"/>
            </a:spcBef>
            <a:spcAft>
              <a:spcPct val="15000"/>
            </a:spcAft>
            <a:buChar char="•"/>
          </a:pPr>
          <a:r>
            <a:rPr lang="en-SG" sz="2500" b="0" i="0" u="none" kern="1200" dirty="0"/>
            <a:t>Impaired mental functioning</a:t>
          </a:r>
          <a:endParaRPr lang="en-SG" sz="2500" kern="1200" dirty="0"/>
        </a:p>
        <a:p>
          <a:pPr marL="228600" lvl="1" indent="-228600" algn="l" defTabSz="1111250">
            <a:lnSpc>
              <a:spcPct val="85000"/>
            </a:lnSpc>
            <a:spcBef>
              <a:spcPct val="0"/>
            </a:spcBef>
            <a:spcAft>
              <a:spcPct val="15000"/>
            </a:spcAft>
            <a:buChar char="•"/>
          </a:pPr>
          <a:r>
            <a:rPr lang="en-SG" sz="2500" b="0" i="0" u="none" kern="1200" dirty="0"/>
            <a:t>Effects of social isolation</a:t>
          </a:r>
          <a:endParaRPr lang="en-SG" sz="2500" kern="1200" dirty="0"/>
        </a:p>
        <a:p>
          <a:pPr marL="228600" lvl="1" indent="-228600" algn="l" defTabSz="1111250">
            <a:lnSpc>
              <a:spcPct val="85000"/>
            </a:lnSpc>
            <a:spcBef>
              <a:spcPct val="0"/>
            </a:spcBef>
            <a:spcAft>
              <a:spcPct val="15000"/>
            </a:spcAft>
            <a:buChar char="•"/>
          </a:pPr>
          <a:r>
            <a:rPr lang="en-SG" sz="2500" b="0" i="0" u="none" kern="1200" dirty="0"/>
            <a:t>Lethargy</a:t>
          </a:r>
          <a:endParaRPr lang="en-SG" sz="2500" kern="1200" dirty="0"/>
        </a:p>
        <a:p>
          <a:pPr marL="228600" lvl="1" indent="-228600" algn="l" defTabSz="1111250">
            <a:lnSpc>
              <a:spcPct val="85000"/>
            </a:lnSpc>
            <a:spcBef>
              <a:spcPct val="0"/>
            </a:spcBef>
            <a:spcAft>
              <a:spcPct val="15000"/>
            </a:spcAft>
            <a:buChar char="•"/>
          </a:pPr>
          <a:r>
            <a:rPr lang="en-SG" sz="2500" b="0" i="0" u="none" kern="1200" dirty="0"/>
            <a:t>Food restrictions</a:t>
          </a:r>
          <a:endParaRPr lang="en-SG" sz="2500" kern="1200" dirty="0"/>
        </a:p>
        <a:p>
          <a:pPr marL="228600" lvl="1" indent="-228600" algn="l" defTabSz="1111250">
            <a:lnSpc>
              <a:spcPct val="85000"/>
            </a:lnSpc>
            <a:spcBef>
              <a:spcPct val="0"/>
            </a:spcBef>
            <a:spcAft>
              <a:spcPct val="15000"/>
            </a:spcAft>
            <a:buChar char="•"/>
          </a:pPr>
          <a:r>
            <a:rPr lang="en-SG" sz="2500" b="0" i="0" u="none" kern="1200" dirty="0"/>
            <a:t>Unable to relate to others</a:t>
          </a:r>
          <a:endParaRPr lang="en-SG" sz="2500" kern="1200" dirty="0"/>
        </a:p>
      </dsp:txBody>
      <dsp:txXfrm>
        <a:off x="11708355" y="1726846"/>
        <a:ext cx="2997124" cy="7827028"/>
      </dsp:txXfrm>
    </dsp:sp>
    <dsp:sp modelId="{85EC631C-BD43-8449-BCF5-D10097DE9669}">
      <dsp:nvSpPr>
        <dsp:cNvPr id="0" name=""/>
        <dsp:cNvSpPr/>
      </dsp:nvSpPr>
      <dsp:spPr>
        <a:xfrm>
          <a:off x="11543234" y="1233848"/>
          <a:ext cx="853438" cy="853438"/>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061CE1-86FB-9A47-AEBF-C85E5FCD7659}">
      <dsp:nvSpPr>
        <dsp:cNvPr id="0" name=""/>
        <dsp:cNvSpPr/>
      </dsp:nvSpPr>
      <dsp:spPr>
        <a:xfrm rot="16200000">
          <a:off x="9339882" y="7207690"/>
          <a:ext cx="11118885" cy="426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6343" bIns="0" numCol="1" spcCol="1270" anchor="t" anchorCtr="0">
          <a:noAutofit/>
        </a:bodyPr>
        <a:lstStyle/>
        <a:p>
          <a:pPr marL="0" lvl="0" indent="0" algn="r" defTabSz="1422400">
            <a:lnSpc>
              <a:spcPct val="90000"/>
            </a:lnSpc>
            <a:spcBef>
              <a:spcPct val="0"/>
            </a:spcBef>
            <a:spcAft>
              <a:spcPct val="35000"/>
            </a:spcAft>
            <a:buNone/>
          </a:pPr>
          <a:r>
            <a:rPr lang="en-GB" sz="3200" kern="1200" dirty="0"/>
            <a:t>The Netherlands</a:t>
          </a:r>
        </a:p>
      </dsp:txBody>
      <dsp:txXfrm>
        <a:off x="9339882" y="7207690"/>
        <a:ext cx="11118885" cy="426719"/>
      </dsp:txXfrm>
    </dsp:sp>
    <dsp:sp modelId="{B20902F3-7810-554B-AEF1-C5027B96A414}">
      <dsp:nvSpPr>
        <dsp:cNvPr id="0" name=""/>
        <dsp:cNvSpPr/>
      </dsp:nvSpPr>
      <dsp:spPr>
        <a:xfrm>
          <a:off x="15181996" y="1765985"/>
          <a:ext cx="2979865" cy="78096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76343" rIns="177800" bIns="177800" numCol="1" spcCol="1270" anchor="t" anchorCtr="0">
          <a:noAutofit/>
        </a:bodyPr>
        <a:lstStyle/>
        <a:p>
          <a:pPr marL="228600" lvl="1" indent="-228600" algn="l" defTabSz="1111250">
            <a:lnSpc>
              <a:spcPct val="90000"/>
            </a:lnSpc>
            <a:spcBef>
              <a:spcPct val="0"/>
            </a:spcBef>
            <a:spcAft>
              <a:spcPct val="15000"/>
            </a:spcAft>
            <a:buChar char="•"/>
          </a:pPr>
          <a:r>
            <a:rPr lang="en-SG" sz="2500" b="0" i="0" u="none" kern="1200" dirty="0"/>
            <a:t>Pain and discomfort </a:t>
          </a:r>
          <a:endParaRPr lang="en-GB" sz="2500" kern="1200" dirty="0"/>
        </a:p>
        <a:p>
          <a:pPr marL="228600" lvl="1" indent="-228600" algn="l" defTabSz="1111250">
            <a:lnSpc>
              <a:spcPct val="90000"/>
            </a:lnSpc>
            <a:spcBef>
              <a:spcPct val="0"/>
            </a:spcBef>
            <a:spcAft>
              <a:spcPct val="15000"/>
            </a:spcAft>
            <a:buChar char="•"/>
          </a:pPr>
          <a:r>
            <a:rPr lang="en-SG" sz="2500" b="0" i="0" u="none" kern="1200" dirty="0"/>
            <a:t>Depression and anxiety</a:t>
          </a:r>
          <a:endParaRPr lang="en-SG" sz="2500" kern="1200" dirty="0"/>
        </a:p>
        <a:p>
          <a:pPr marL="228600" lvl="1" indent="-228600" algn="l" defTabSz="1111250">
            <a:lnSpc>
              <a:spcPct val="90000"/>
            </a:lnSpc>
            <a:spcBef>
              <a:spcPct val="0"/>
            </a:spcBef>
            <a:spcAft>
              <a:spcPct val="15000"/>
            </a:spcAft>
            <a:buChar char="•"/>
          </a:pPr>
          <a:r>
            <a:rPr lang="en-SG" sz="2500" b="0" i="0" u="none" kern="1200" dirty="0"/>
            <a:t>Effects of social isolation</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perform usual activities, social role  </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self-care</a:t>
          </a:r>
          <a:endParaRPr lang="en-SG" sz="2500" kern="1200" dirty="0"/>
        </a:p>
        <a:p>
          <a:pPr marL="228600" lvl="1" indent="-228600" algn="l" defTabSz="1111250">
            <a:lnSpc>
              <a:spcPct val="90000"/>
            </a:lnSpc>
            <a:spcBef>
              <a:spcPct val="0"/>
            </a:spcBef>
            <a:spcAft>
              <a:spcPct val="15000"/>
            </a:spcAft>
            <a:buChar char="•"/>
          </a:pPr>
          <a:r>
            <a:rPr lang="en-SG" sz="2500" b="0" i="0" u="none" kern="1200" dirty="0"/>
            <a:t>Impaired mobility </a:t>
          </a:r>
          <a:endParaRPr lang="en-SG" sz="2500" kern="1200" dirty="0"/>
        </a:p>
        <a:p>
          <a:pPr marL="228600" lvl="1" indent="-228600" algn="l" defTabSz="1111250">
            <a:lnSpc>
              <a:spcPct val="90000"/>
            </a:lnSpc>
            <a:spcBef>
              <a:spcPct val="0"/>
            </a:spcBef>
            <a:spcAft>
              <a:spcPct val="15000"/>
            </a:spcAft>
            <a:buChar char="•"/>
          </a:pPr>
          <a:r>
            <a:rPr lang="en-SG" sz="2500" b="0" i="0" u="none" kern="1200" dirty="0"/>
            <a:t>Lacks coping resiliency</a:t>
          </a:r>
          <a:endParaRPr lang="en-SG" sz="2500" kern="1200" dirty="0"/>
        </a:p>
        <a:p>
          <a:pPr marL="228600" lvl="1" indent="-228600" algn="l" defTabSz="1111250">
            <a:lnSpc>
              <a:spcPct val="90000"/>
            </a:lnSpc>
            <a:spcBef>
              <a:spcPct val="0"/>
            </a:spcBef>
            <a:spcAft>
              <a:spcPct val="15000"/>
            </a:spcAft>
            <a:buChar char="•"/>
          </a:pPr>
          <a:r>
            <a:rPr lang="en-SG" sz="2500" b="0" i="0" u="none" kern="1200" dirty="0"/>
            <a:t>Lethargy</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self-regulate emotions </a:t>
          </a:r>
          <a:endParaRPr lang="en-SG" sz="2500" kern="1200" dirty="0"/>
        </a:p>
        <a:p>
          <a:pPr marL="228600" lvl="1" indent="-228600" algn="l" defTabSz="1111250">
            <a:lnSpc>
              <a:spcPct val="90000"/>
            </a:lnSpc>
            <a:spcBef>
              <a:spcPct val="0"/>
            </a:spcBef>
            <a:spcAft>
              <a:spcPct val="15000"/>
            </a:spcAft>
            <a:buChar char="•"/>
          </a:pPr>
          <a:r>
            <a:rPr lang="en-SG" sz="2500" b="0" i="0" u="none" kern="1200" dirty="0"/>
            <a:t>Unable to relate to others</a:t>
          </a:r>
          <a:endParaRPr lang="en-SG" sz="2500" kern="1200" dirty="0"/>
        </a:p>
        <a:p>
          <a:pPr marL="228600" lvl="1" indent="-228600" algn="l" defTabSz="1111250">
            <a:lnSpc>
              <a:spcPct val="90000"/>
            </a:lnSpc>
            <a:spcBef>
              <a:spcPct val="0"/>
            </a:spcBef>
            <a:spcAft>
              <a:spcPct val="15000"/>
            </a:spcAft>
            <a:buChar char="•"/>
          </a:pPr>
          <a:endParaRPr lang="en-SG" sz="2500" kern="1200" dirty="0"/>
        </a:p>
      </dsp:txBody>
      <dsp:txXfrm>
        <a:off x="15181996" y="1765985"/>
        <a:ext cx="2979865" cy="7809682"/>
      </dsp:txXfrm>
    </dsp:sp>
    <dsp:sp modelId="{088F9C6B-1308-7E44-8526-E282F852935A}">
      <dsp:nvSpPr>
        <dsp:cNvPr id="0" name=""/>
        <dsp:cNvSpPr/>
      </dsp:nvSpPr>
      <dsp:spPr>
        <a:xfrm>
          <a:off x="15061064" y="1233848"/>
          <a:ext cx="853438" cy="853438"/>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55ADF-2FAE-B64E-B4E2-F04686D2D4EE}" type="datetimeFigureOut">
              <a:rPr lang="en-US" smtClean="0"/>
              <a:t>6/20/22</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37AD2-DFEE-9F4C-8BBC-4200231E16B0}" type="slidenum">
              <a:rPr lang="en-US" smtClean="0"/>
              <a:t>‹#›</a:t>
            </a:fld>
            <a:endParaRPr lang="en-US"/>
          </a:p>
        </p:txBody>
      </p:sp>
    </p:spTree>
    <p:extLst>
      <p:ext uri="{BB962C8B-B14F-4D97-AF65-F5344CB8AC3E}">
        <p14:creationId xmlns:p14="http://schemas.microsoft.com/office/powerpoint/2010/main" val="2358751882"/>
      </p:ext>
    </p:extLst>
  </p:cSld>
  <p:clrMap bg1="lt1" tx1="dk1" bg2="lt2" tx2="dk2" accent1="accent1" accent2="accent2" accent3="accent3" accent4="accent4" accent5="accent5" accent6="accent6" hlink="hlink" folHlink="folHlink"/>
  <p:notesStyle>
    <a:lvl1pPr marL="0" algn="l" defTabSz="410651" rtl="0" eaLnBrk="1" latinLnBrk="0" hangingPunct="1">
      <a:defRPr sz="1078" kern="1200">
        <a:solidFill>
          <a:schemeClr val="tx1"/>
        </a:solidFill>
        <a:latin typeface="+mn-lt"/>
        <a:ea typeface="+mn-ea"/>
        <a:cs typeface="+mn-cs"/>
      </a:defRPr>
    </a:lvl1pPr>
    <a:lvl2pPr marL="410651" algn="l" defTabSz="410651" rtl="0" eaLnBrk="1" latinLnBrk="0" hangingPunct="1">
      <a:defRPr sz="1078" kern="1200">
        <a:solidFill>
          <a:schemeClr val="tx1"/>
        </a:solidFill>
        <a:latin typeface="+mn-lt"/>
        <a:ea typeface="+mn-ea"/>
        <a:cs typeface="+mn-cs"/>
      </a:defRPr>
    </a:lvl2pPr>
    <a:lvl3pPr marL="821302" algn="l" defTabSz="410651" rtl="0" eaLnBrk="1" latinLnBrk="0" hangingPunct="1">
      <a:defRPr sz="1078" kern="1200">
        <a:solidFill>
          <a:schemeClr val="tx1"/>
        </a:solidFill>
        <a:latin typeface="+mn-lt"/>
        <a:ea typeface="+mn-ea"/>
        <a:cs typeface="+mn-cs"/>
      </a:defRPr>
    </a:lvl3pPr>
    <a:lvl4pPr marL="1231950" algn="l" defTabSz="410651" rtl="0" eaLnBrk="1" latinLnBrk="0" hangingPunct="1">
      <a:defRPr sz="1078" kern="1200">
        <a:solidFill>
          <a:schemeClr val="tx1"/>
        </a:solidFill>
        <a:latin typeface="+mn-lt"/>
        <a:ea typeface="+mn-ea"/>
        <a:cs typeface="+mn-cs"/>
      </a:defRPr>
    </a:lvl4pPr>
    <a:lvl5pPr marL="1642600" algn="l" defTabSz="410651" rtl="0" eaLnBrk="1" latinLnBrk="0" hangingPunct="1">
      <a:defRPr sz="1078" kern="1200">
        <a:solidFill>
          <a:schemeClr val="tx1"/>
        </a:solidFill>
        <a:latin typeface="+mn-lt"/>
        <a:ea typeface="+mn-ea"/>
        <a:cs typeface="+mn-cs"/>
      </a:defRPr>
    </a:lvl5pPr>
    <a:lvl6pPr marL="2053251" algn="l" defTabSz="410651" rtl="0" eaLnBrk="1" latinLnBrk="0" hangingPunct="1">
      <a:defRPr sz="1078" kern="1200">
        <a:solidFill>
          <a:schemeClr val="tx1"/>
        </a:solidFill>
        <a:latin typeface="+mn-lt"/>
        <a:ea typeface="+mn-ea"/>
        <a:cs typeface="+mn-cs"/>
      </a:defRPr>
    </a:lvl6pPr>
    <a:lvl7pPr marL="2463902" algn="l" defTabSz="410651" rtl="0" eaLnBrk="1" latinLnBrk="0" hangingPunct="1">
      <a:defRPr sz="1078" kern="1200">
        <a:solidFill>
          <a:schemeClr val="tx1"/>
        </a:solidFill>
        <a:latin typeface="+mn-lt"/>
        <a:ea typeface="+mn-ea"/>
        <a:cs typeface="+mn-cs"/>
      </a:defRPr>
    </a:lvl7pPr>
    <a:lvl8pPr marL="2874552" algn="l" defTabSz="410651" rtl="0" eaLnBrk="1" latinLnBrk="0" hangingPunct="1">
      <a:defRPr sz="1078" kern="1200">
        <a:solidFill>
          <a:schemeClr val="tx1"/>
        </a:solidFill>
        <a:latin typeface="+mn-lt"/>
        <a:ea typeface="+mn-ea"/>
        <a:cs typeface="+mn-cs"/>
      </a:defRPr>
    </a:lvl8pPr>
    <a:lvl9pPr marL="3285203" algn="l" defTabSz="410651" rtl="0" eaLnBrk="1" latinLnBrk="0" hangingPunct="1">
      <a:defRPr sz="107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Probability sampling - 50</a:t>
            </a:r>
          </a:p>
          <a:p>
            <a:r>
              <a:rPr lang="en-US" sz="1200" b="0" i="0" u="none" strike="noStrike" kern="1200" baseline="0" dirty="0">
                <a:solidFill>
                  <a:schemeClr val="tx1"/>
                </a:solidFill>
                <a:latin typeface="+mn-lt"/>
                <a:ea typeface="+mn-ea"/>
                <a:cs typeface="+mn-cs"/>
              </a:rPr>
              <a:t>Non-P – 8</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Household - 50</a:t>
            </a:r>
          </a:p>
          <a:p>
            <a:r>
              <a:rPr lang="en-US" sz="1200" b="0" i="0" u="none" strike="noStrike" kern="1200" baseline="0" dirty="0">
                <a:solidFill>
                  <a:schemeClr val="tx1"/>
                </a:solidFill>
                <a:latin typeface="+mn-lt"/>
                <a:ea typeface="+mn-ea"/>
                <a:cs typeface="+mn-cs"/>
              </a:rPr>
              <a:t>Public Place – 8</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Interviewer-administered – 30</a:t>
            </a:r>
          </a:p>
          <a:p>
            <a:r>
              <a:rPr lang="en-US" sz="1200" b="0" i="0" u="none" strike="noStrike" kern="1200" baseline="0" dirty="0">
                <a:solidFill>
                  <a:schemeClr val="tx1"/>
                </a:solidFill>
                <a:latin typeface="+mn-lt"/>
                <a:ea typeface="+mn-ea"/>
                <a:cs typeface="+mn-cs"/>
              </a:rPr>
              <a:t>Not reported - 1</a:t>
            </a:r>
          </a:p>
          <a:p>
            <a:r>
              <a:rPr lang="en-US" sz="1200" b="0" i="0" u="none" strike="noStrike" kern="1200" baseline="0" dirty="0">
                <a:solidFill>
                  <a:schemeClr val="tx1"/>
                </a:solidFill>
                <a:latin typeface="+mn-lt"/>
                <a:ea typeface="+mn-ea"/>
                <a:cs typeface="+mn-cs"/>
              </a:rPr>
              <a:t>Self-administered – 27</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English – 19</a:t>
            </a:r>
          </a:p>
          <a:p>
            <a:r>
              <a:rPr lang="en-US" sz="1200" b="0" i="0" u="none" strike="noStrike" kern="1200" baseline="0" dirty="0">
                <a:solidFill>
                  <a:schemeClr val="tx1"/>
                </a:solidFill>
                <a:latin typeface="+mn-lt"/>
                <a:ea typeface="+mn-ea"/>
                <a:cs typeface="+mn-cs"/>
              </a:rPr>
              <a:t>Non-English 39</a:t>
            </a:r>
          </a:p>
        </p:txBody>
      </p:sp>
      <p:sp>
        <p:nvSpPr>
          <p:cNvPr id="4" name="Slide Number Placeholder 3"/>
          <p:cNvSpPr>
            <a:spLocks noGrp="1"/>
          </p:cNvSpPr>
          <p:nvPr>
            <p:ph type="sldNum" sz="quarter" idx="10"/>
          </p:nvPr>
        </p:nvSpPr>
        <p:spPr/>
        <p:txBody>
          <a:bodyPr/>
          <a:lstStyle/>
          <a:p>
            <a:fld id="{43037AD2-DFEE-9F4C-8BBC-4200231E16B0}" type="slidenum">
              <a:rPr lang="en-US" smtClean="0"/>
              <a:t>1</a:t>
            </a:fld>
            <a:endParaRPr lang="en-US"/>
          </a:p>
        </p:txBody>
      </p:sp>
    </p:spTree>
    <p:extLst>
      <p:ext uri="{BB962C8B-B14F-4D97-AF65-F5344CB8AC3E}">
        <p14:creationId xmlns:p14="http://schemas.microsoft.com/office/powerpoint/2010/main" val="375496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004" y="8946803"/>
            <a:ext cx="43520043" cy="6173425"/>
          </a:xfrm>
        </p:spPr>
        <p:txBody>
          <a:bodyPr/>
          <a:lstStyle/>
          <a:p>
            <a:r>
              <a:rPr lang="en-US"/>
              <a:t>Click to edit Master title style</a:t>
            </a:r>
          </a:p>
        </p:txBody>
      </p:sp>
      <p:sp>
        <p:nvSpPr>
          <p:cNvPr id="3" name="Subtitle 2"/>
          <p:cNvSpPr>
            <a:spLocks noGrp="1"/>
          </p:cNvSpPr>
          <p:nvPr>
            <p:ph type="subTitle" idx="1"/>
          </p:nvPr>
        </p:nvSpPr>
        <p:spPr>
          <a:xfrm>
            <a:off x="7680009" y="16320242"/>
            <a:ext cx="35840034" cy="7360108"/>
          </a:xfrm>
        </p:spPr>
        <p:txBody>
          <a:bodyPr/>
          <a:lstStyle>
            <a:lvl1pPr marL="0" indent="0" algn="ctr">
              <a:buNone/>
              <a:defRPr>
                <a:solidFill>
                  <a:schemeClr val="tx1">
                    <a:tint val="75000"/>
                  </a:schemeClr>
                </a:solidFill>
              </a:defRPr>
            </a:lvl1pPr>
            <a:lvl2pPr marL="1507830" indent="0" algn="ctr">
              <a:buNone/>
              <a:defRPr>
                <a:solidFill>
                  <a:schemeClr val="tx1">
                    <a:tint val="75000"/>
                  </a:schemeClr>
                </a:solidFill>
              </a:defRPr>
            </a:lvl2pPr>
            <a:lvl3pPr marL="3015658" indent="0" algn="ctr">
              <a:buNone/>
              <a:defRPr>
                <a:solidFill>
                  <a:schemeClr val="tx1">
                    <a:tint val="75000"/>
                  </a:schemeClr>
                </a:solidFill>
              </a:defRPr>
            </a:lvl3pPr>
            <a:lvl4pPr marL="4523489" indent="0" algn="ctr">
              <a:buNone/>
              <a:defRPr>
                <a:solidFill>
                  <a:schemeClr val="tx1">
                    <a:tint val="75000"/>
                  </a:schemeClr>
                </a:solidFill>
              </a:defRPr>
            </a:lvl4pPr>
            <a:lvl5pPr marL="6031319" indent="0" algn="ctr">
              <a:buNone/>
              <a:defRPr>
                <a:solidFill>
                  <a:schemeClr val="tx1">
                    <a:tint val="75000"/>
                  </a:schemeClr>
                </a:solidFill>
              </a:defRPr>
            </a:lvl5pPr>
            <a:lvl6pPr marL="7539148" indent="0" algn="ctr">
              <a:buNone/>
              <a:defRPr>
                <a:solidFill>
                  <a:schemeClr val="tx1">
                    <a:tint val="75000"/>
                  </a:schemeClr>
                </a:solidFill>
              </a:defRPr>
            </a:lvl6pPr>
            <a:lvl7pPr marL="9046978" indent="0" algn="ctr">
              <a:buNone/>
              <a:defRPr>
                <a:solidFill>
                  <a:schemeClr val="tx1">
                    <a:tint val="75000"/>
                  </a:schemeClr>
                </a:solidFill>
              </a:defRPr>
            </a:lvl7pPr>
            <a:lvl8pPr marL="10554807" indent="0" algn="ctr">
              <a:buNone/>
              <a:defRPr>
                <a:solidFill>
                  <a:schemeClr val="tx1">
                    <a:tint val="75000"/>
                  </a:schemeClr>
                </a:solidFill>
              </a:defRPr>
            </a:lvl8pPr>
            <a:lvl9pPr marL="120626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63F68E-A82E-724F-9348-B3EDD78E4171}" type="datetimeFigureOut">
              <a:rPr lang="en-US" smtClean="0"/>
              <a:t>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3515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91190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0038" y="1153354"/>
            <a:ext cx="11520011" cy="2457369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003" y="1153354"/>
            <a:ext cx="33706700" cy="245736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10064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68319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451" y="18506944"/>
            <a:ext cx="43520043" cy="5720084"/>
          </a:xfrm>
        </p:spPr>
        <p:txBody>
          <a:bodyPr anchor="t"/>
          <a:lstStyle>
            <a:lvl1pPr algn="l">
              <a:defRPr sz="13174" b="1" cap="all"/>
            </a:lvl1pPr>
          </a:lstStyle>
          <a:p>
            <a:r>
              <a:rPr lang="en-US"/>
              <a:t>Click to edit Master title style</a:t>
            </a:r>
          </a:p>
        </p:txBody>
      </p:sp>
      <p:sp>
        <p:nvSpPr>
          <p:cNvPr id="3" name="Text Placeholder 2"/>
          <p:cNvSpPr>
            <a:spLocks noGrp="1"/>
          </p:cNvSpPr>
          <p:nvPr>
            <p:ph type="body" idx="1"/>
          </p:nvPr>
        </p:nvSpPr>
        <p:spPr>
          <a:xfrm>
            <a:off x="4044451" y="12206852"/>
            <a:ext cx="43520043" cy="6300090"/>
          </a:xfrm>
        </p:spPr>
        <p:txBody>
          <a:bodyPr anchor="b"/>
          <a:lstStyle>
            <a:lvl1pPr marL="0" indent="0">
              <a:buNone/>
              <a:defRPr sz="6587">
                <a:solidFill>
                  <a:schemeClr val="tx1">
                    <a:tint val="75000"/>
                  </a:schemeClr>
                </a:solidFill>
              </a:defRPr>
            </a:lvl1pPr>
            <a:lvl2pPr marL="1507830" indent="0">
              <a:buNone/>
              <a:defRPr sz="5934">
                <a:solidFill>
                  <a:schemeClr val="tx1">
                    <a:tint val="75000"/>
                  </a:schemeClr>
                </a:solidFill>
              </a:defRPr>
            </a:lvl2pPr>
            <a:lvl3pPr marL="3015658" indent="0">
              <a:buNone/>
              <a:defRPr sz="5281">
                <a:solidFill>
                  <a:schemeClr val="tx1">
                    <a:tint val="75000"/>
                  </a:schemeClr>
                </a:solidFill>
              </a:defRPr>
            </a:lvl3pPr>
            <a:lvl4pPr marL="4523489" indent="0">
              <a:buNone/>
              <a:defRPr sz="4628">
                <a:solidFill>
                  <a:schemeClr val="tx1">
                    <a:tint val="75000"/>
                  </a:schemeClr>
                </a:solidFill>
              </a:defRPr>
            </a:lvl4pPr>
            <a:lvl5pPr marL="6031319" indent="0">
              <a:buNone/>
              <a:defRPr sz="4628">
                <a:solidFill>
                  <a:schemeClr val="tx1">
                    <a:tint val="75000"/>
                  </a:schemeClr>
                </a:solidFill>
              </a:defRPr>
            </a:lvl5pPr>
            <a:lvl6pPr marL="7539148" indent="0">
              <a:buNone/>
              <a:defRPr sz="4628">
                <a:solidFill>
                  <a:schemeClr val="tx1">
                    <a:tint val="75000"/>
                  </a:schemeClr>
                </a:solidFill>
              </a:defRPr>
            </a:lvl6pPr>
            <a:lvl7pPr marL="9046978" indent="0">
              <a:buNone/>
              <a:defRPr sz="4628">
                <a:solidFill>
                  <a:schemeClr val="tx1">
                    <a:tint val="75000"/>
                  </a:schemeClr>
                </a:solidFill>
              </a:defRPr>
            </a:lvl7pPr>
            <a:lvl8pPr marL="10554807" indent="0">
              <a:buNone/>
              <a:defRPr sz="4628">
                <a:solidFill>
                  <a:schemeClr val="tx1">
                    <a:tint val="75000"/>
                  </a:schemeClr>
                </a:solidFill>
              </a:defRPr>
            </a:lvl8pPr>
            <a:lvl9pPr marL="12062637" indent="0">
              <a:buNone/>
              <a:defRPr sz="462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3F68E-A82E-724F-9348-B3EDD78E4171}" type="datetimeFigureOut">
              <a:rPr lang="en-US" smtClean="0"/>
              <a:t>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884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005"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6693"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63F68E-A82E-724F-9348-B3EDD78E4171}" type="datetimeFigureOut">
              <a:rPr lang="en-US" smtClean="0"/>
              <a:t>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8337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003" y="6446766"/>
            <a:ext cx="22622247"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4" name="Content Placeholder 3"/>
          <p:cNvSpPr>
            <a:spLocks noGrp="1"/>
          </p:cNvSpPr>
          <p:nvPr>
            <p:ph sz="half" idx="2"/>
          </p:nvPr>
        </p:nvSpPr>
        <p:spPr>
          <a:xfrm>
            <a:off x="2560003" y="9133469"/>
            <a:ext cx="22622247"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08919" y="6446766"/>
            <a:ext cx="22631132"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6" name="Content Placeholder 5"/>
          <p:cNvSpPr>
            <a:spLocks noGrp="1"/>
          </p:cNvSpPr>
          <p:nvPr>
            <p:ph sz="quarter" idx="4"/>
          </p:nvPr>
        </p:nvSpPr>
        <p:spPr>
          <a:xfrm>
            <a:off x="26008919" y="9133469"/>
            <a:ext cx="22631132"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63F68E-A82E-724F-9348-B3EDD78E4171}" type="datetimeFigureOut">
              <a:rPr lang="en-US" smtClean="0"/>
              <a:t>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97547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63F68E-A82E-724F-9348-B3EDD78E4171}" type="datetimeFigureOut">
              <a:rPr lang="en-US" smtClean="0"/>
              <a:t>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22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3F68E-A82E-724F-9348-B3EDD78E4171}" type="datetimeFigureOut">
              <a:rPr lang="en-US" smtClean="0"/>
              <a:t>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6908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007" y="1146686"/>
            <a:ext cx="16844463" cy="4880071"/>
          </a:xfrm>
        </p:spPr>
        <p:txBody>
          <a:bodyPr anchor="b"/>
          <a:lstStyle>
            <a:lvl1pPr algn="l">
              <a:defRPr sz="6587" b="1"/>
            </a:lvl1pPr>
          </a:lstStyle>
          <a:p>
            <a:r>
              <a:rPr lang="en-US"/>
              <a:t>Click to edit Master title style</a:t>
            </a:r>
          </a:p>
        </p:txBody>
      </p:sp>
      <p:sp>
        <p:nvSpPr>
          <p:cNvPr id="3" name="Content Placeholder 2"/>
          <p:cNvSpPr>
            <a:spLocks noGrp="1"/>
          </p:cNvSpPr>
          <p:nvPr>
            <p:ph idx="1"/>
          </p:nvPr>
        </p:nvSpPr>
        <p:spPr>
          <a:xfrm>
            <a:off x="20017802" y="1146688"/>
            <a:ext cx="28622250" cy="24580364"/>
          </a:xfrm>
        </p:spPr>
        <p:txBody>
          <a:bodyPr/>
          <a:lstStyle>
            <a:lvl1pPr>
              <a:defRPr sz="10562"/>
            </a:lvl1pPr>
            <a:lvl2pPr>
              <a:defRPr sz="9257"/>
            </a:lvl2pPr>
            <a:lvl3pPr>
              <a:defRPr sz="7893"/>
            </a:lvl3pPr>
            <a:lvl4pPr>
              <a:defRPr sz="6587"/>
            </a:lvl4pPr>
            <a:lvl5pPr>
              <a:defRPr sz="6587"/>
            </a:lvl5pPr>
            <a:lvl6pPr>
              <a:defRPr sz="6587"/>
            </a:lvl6pPr>
            <a:lvl7pPr>
              <a:defRPr sz="6587"/>
            </a:lvl7pPr>
            <a:lvl8pPr>
              <a:defRPr sz="6587"/>
            </a:lvl8pPr>
            <a:lvl9pPr>
              <a:defRPr sz="658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007" y="6026762"/>
            <a:ext cx="16844463" cy="19700293"/>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79099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5570" y="20160297"/>
            <a:ext cx="30720030" cy="2380038"/>
          </a:xfrm>
        </p:spPr>
        <p:txBody>
          <a:bodyPr anchor="b"/>
          <a:lstStyle>
            <a:lvl1pPr algn="l">
              <a:defRPr sz="6587" b="1"/>
            </a:lvl1pPr>
          </a:lstStyle>
          <a:p>
            <a:r>
              <a:rPr lang="en-US"/>
              <a:t>Click to edit Master title style</a:t>
            </a:r>
          </a:p>
        </p:txBody>
      </p:sp>
      <p:sp>
        <p:nvSpPr>
          <p:cNvPr id="3" name="Picture Placeholder 2"/>
          <p:cNvSpPr>
            <a:spLocks noGrp="1"/>
          </p:cNvSpPr>
          <p:nvPr>
            <p:ph type="pic" idx="1"/>
          </p:nvPr>
        </p:nvSpPr>
        <p:spPr>
          <a:xfrm>
            <a:off x="10035570" y="2573376"/>
            <a:ext cx="30720030" cy="17280255"/>
          </a:xfrm>
        </p:spPr>
        <p:txBody>
          <a:bodyPr/>
          <a:lstStyle>
            <a:lvl1pPr marL="0" indent="0">
              <a:buNone/>
              <a:defRPr sz="10562"/>
            </a:lvl1pPr>
            <a:lvl2pPr marL="1507830" indent="0">
              <a:buNone/>
              <a:defRPr sz="9257"/>
            </a:lvl2pPr>
            <a:lvl3pPr marL="3015658" indent="0">
              <a:buNone/>
              <a:defRPr sz="7893"/>
            </a:lvl3pPr>
            <a:lvl4pPr marL="4523489" indent="0">
              <a:buNone/>
              <a:defRPr sz="6587"/>
            </a:lvl4pPr>
            <a:lvl5pPr marL="6031319" indent="0">
              <a:buNone/>
              <a:defRPr sz="6587"/>
            </a:lvl5pPr>
            <a:lvl6pPr marL="7539148" indent="0">
              <a:buNone/>
              <a:defRPr sz="6587"/>
            </a:lvl6pPr>
            <a:lvl7pPr marL="9046978" indent="0">
              <a:buNone/>
              <a:defRPr sz="6587"/>
            </a:lvl7pPr>
            <a:lvl8pPr marL="10554807" indent="0">
              <a:buNone/>
              <a:defRPr sz="6587"/>
            </a:lvl8pPr>
            <a:lvl9pPr marL="12062637" indent="0">
              <a:buNone/>
              <a:defRPr sz="6587"/>
            </a:lvl9pPr>
          </a:lstStyle>
          <a:p>
            <a:endParaRPr lang="en-US"/>
          </a:p>
        </p:txBody>
      </p:sp>
      <p:sp>
        <p:nvSpPr>
          <p:cNvPr id="4" name="Text Placeholder 3"/>
          <p:cNvSpPr>
            <a:spLocks noGrp="1"/>
          </p:cNvSpPr>
          <p:nvPr>
            <p:ph type="body" sz="half" idx="2"/>
          </p:nvPr>
        </p:nvSpPr>
        <p:spPr>
          <a:xfrm>
            <a:off x="10035570" y="22540337"/>
            <a:ext cx="30720030" cy="3380047"/>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0093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003" y="1153351"/>
            <a:ext cx="46080046" cy="4800072"/>
          </a:xfrm>
          <a:prstGeom prst="rect">
            <a:avLst/>
          </a:prstGeom>
        </p:spPr>
        <p:txBody>
          <a:bodyPr vert="horz" lIns="508196" tIns="254098" rIns="508196" bIns="254098" rtlCol="0" anchor="ctr">
            <a:normAutofit/>
          </a:bodyPr>
          <a:lstStyle/>
          <a:p>
            <a:r>
              <a:rPr lang="en-US"/>
              <a:t>Click to edit Master title style</a:t>
            </a:r>
          </a:p>
        </p:txBody>
      </p:sp>
      <p:sp>
        <p:nvSpPr>
          <p:cNvPr id="3" name="Text Placeholder 2"/>
          <p:cNvSpPr>
            <a:spLocks noGrp="1"/>
          </p:cNvSpPr>
          <p:nvPr>
            <p:ph type="body" idx="1"/>
          </p:nvPr>
        </p:nvSpPr>
        <p:spPr>
          <a:xfrm>
            <a:off x="2560003" y="6720102"/>
            <a:ext cx="46080046" cy="19006949"/>
          </a:xfrm>
          <a:prstGeom prst="rect">
            <a:avLst/>
          </a:prstGeom>
        </p:spPr>
        <p:txBody>
          <a:bodyPr vert="horz" lIns="508196" tIns="254098" rIns="508196" bIns="254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003" y="26693729"/>
            <a:ext cx="11946678" cy="1533356"/>
          </a:xfrm>
          <a:prstGeom prst="rect">
            <a:avLst/>
          </a:prstGeom>
        </p:spPr>
        <p:txBody>
          <a:bodyPr vert="horz" lIns="508196" tIns="254098" rIns="508196" bIns="254098" rtlCol="0" anchor="ctr"/>
          <a:lstStyle>
            <a:lvl1pPr algn="l">
              <a:defRPr sz="3975">
                <a:solidFill>
                  <a:schemeClr val="tx1">
                    <a:tint val="75000"/>
                  </a:schemeClr>
                </a:solidFill>
              </a:defRPr>
            </a:lvl1pPr>
          </a:lstStyle>
          <a:p>
            <a:fld id="{ED63F68E-A82E-724F-9348-B3EDD78E4171}" type="datetimeFigureOut">
              <a:rPr lang="en-US" smtClean="0"/>
              <a:t>6/20/22</a:t>
            </a:fld>
            <a:endParaRPr lang="en-US"/>
          </a:p>
        </p:txBody>
      </p:sp>
      <p:sp>
        <p:nvSpPr>
          <p:cNvPr id="5" name="Footer Placeholder 4"/>
          <p:cNvSpPr>
            <a:spLocks noGrp="1"/>
          </p:cNvSpPr>
          <p:nvPr>
            <p:ph type="ftr" sz="quarter" idx="3"/>
          </p:nvPr>
        </p:nvSpPr>
        <p:spPr>
          <a:xfrm>
            <a:off x="17493351" y="26693729"/>
            <a:ext cx="16213349" cy="1533356"/>
          </a:xfrm>
          <a:prstGeom prst="rect">
            <a:avLst/>
          </a:prstGeom>
        </p:spPr>
        <p:txBody>
          <a:bodyPr vert="horz" lIns="508196" tIns="254098" rIns="508196" bIns="254098" rtlCol="0" anchor="ctr"/>
          <a:lstStyle>
            <a:lvl1pPr algn="ctr">
              <a:defRPr sz="39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3370" y="26693729"/>
            <a:ext cx="11946678" cy="1533356"/>
          </a:xfrm>
          <a:prstGeom prst="rect">
            <a:avLst/>
          </a:prstGeom>
        </p:spPr>
        <p:txBody>
          <a:bodyPr vert="horz" lIns="508196" tIns="254098" rIns="508196" bIns="254098" rtlCol="0" anchor="ctr"/>
          <a:lstStyle>
            <a:lvl1pPr algn="r">
              <a:defRPr sz="3975">
                <a:solidFill>
                  <a:schemeClr val="tx1">
                    <a:tint val="75000"/>
                  </a:schemeClr>
                </a:solidFill>
              </a:defRPr>
            </a:lvl1pPr>
          </a:lstStyle>
          <a:p>
            <a:fld id="{7A78285C-BFDA-C249-A9CF-73743D2EE772}" type="slidenum">
              <a:rPr lang="en-US" smtClean="0"/>
              <a:t>‹#›</a:t>
            </a:fld>
            <a:endParaRPr lang="en-US"/>
          </a:p>
        </p:txBody>
      </p:sp>
    </p:spTree>
    <p:extLst>
      <p:ext uri="{BB962C8B-B14F-4D97-AF65-F5344CB8AC3E}">
        <p14:creationId xmlns:p14="http://schemas.microsoft.com/office/powerpoint/2010/main" val="3041213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507830" rtl="0" eaLnBrk="1" latinLnBrk="0" hangingPunct="1">
        <a:spcBef>
          <a:spcPct val="0"/>
        </a:spcBef>
        <a:buNone/>
        <a:defRPr sz="14539" kern="1200">
          <a:solidFill>
            <a:schemeClr val="tx1"/>
          </a:solidFill>
          <a:latin typeface="+mj-lt"/>
          <a:ea typeface="+mj-ea"/>
          <a:cs typeface="+mj-cs"/>
        </a:defRPr>
      </a:lvl1pPr>
    </p:titleStyle>
    <p:bodyStyle>
      <a:lvl1pPr marL="1130873" indent="-1130873" algn="l" defTabSz="1507830" rtl="0" eaLnBrk="1" latinLnBrk="0" hangingPunct="1">
        <a:spcBef>
          <a:spcPct val="20000"/>
        </a:spcBef>
        <a:buFont typeface="Arial"/>
        <a:buChar char="•"/>
        <a:defRPr sz="10562" kern="1200">
          <a:solidFill>
            <a:schemeClr val="tx1"/>
          </a:solidFill>
          <a:latin typeface="+mn-lt"/>
          <a:ea typeface="+mn-ea"/>
          <a:cs typeface="+mn-cs"/>
        </a:defRPr>
      </a:lvl1pPr>
      <a:lvl2pPr marL="2450223" indent="-942393" algn="l" defTabSz="1507830" rtl="0" eaLnBrk="1" latinLnBrk="0" hangingPunct="1">
        <a:spcBef>
          <a:spcPct val="20000"/>
        </a:spcBef>
        <a:buFont typeface="Arial"/>
        <a:buChar char="–"/>
        <a:defRPr sz="9257" kern="1200">
          <a:solidFill>
            <a:schemeClr val="tx1"/>
          </a:solidFill>
          <a:latin typeface="+mn-lt"/>
          <a:ea typeface="+mn-ea"/>
          <a:cs typeface="+mn-cs"/>
        </a:defRPr>
      </a:lvl2pPr>
      <a:lvl3pPr marL="3769574" indent="-753916" algn="l" defTabSz="1507830" rtl="0" eaLnBrk="1" latinLnBrk="0" hangingPunct="1">
        <a:spcBef>
          <a:spcPct val="20000"/>
        </a:spcBef>
        <a:buFont typeface="Arial"/>
        <a:buChar char="•"/>
        <a:defRPr sz="7893" kern="1200">
          <a:solidFill>
            <a:schemeClr val="tx1"/>
          </a:solidFill>
          <a:latin typeface="+mn-lt"/>
          <a:ea typeface="+mn-ea"/>
          <a:cs typeface="+mn-cs"/>
        </a:defRPr>
      </a:lvl3pPr>
      <a:lvl4pPr marL="5277404" indent="-753916" algn="l" defTabSz="1507830" rtl="0" eaLnBrk="1" latinLnBrk="0" hangingPunct="1">
        <a:spcBef>
          <a:spcPct val="20000"/>
        </a:spcBef>
        <a:buFont typeface="Arial"/>
        <a:buChar char="–"/>
        <a:defRPr sz="6587" kern="1200">
          <a:solidFill>
            <a:schemeClr val="tx1"/>
          </a:solidFill>
          <a:latin typeface="+mn-lt"/>
          <a:ea typeface="+mn-ea"/>
          <a:cs typeface="+mn-cs"/>
        </a:defRPr>
      </a:lvl4pPr>
      <a:lvl5pPr marL="6785234" indent="-753916" algn="l" defTabSz="1507830" rtl="0" eaLnBrk="1" latinLnBrk="0" hangingPunct="1">
        <a:spcBef>
          <a:spcPct val="20000"/>
        </a:spcBef>
        <a:buFont typeface="Arial"/>
        <a:buChar char="»"/>
        <a:defRPr sz="6587" kern="1200">
          <a:solidFill>
            <a:schemeClr val="tx1"/>
          </a:solidFill>
          <a:latin typeface="+mn-lt"/>
          <a:ea typeface="+mn-ea"/>
          <a:cs typeface="+mn-cs"/>
        </a:defRPr>
      </a:lvl5pPr>
      <a:lvl6pPr marL="8293063" indent="-753916" algn="l" defTabSz="1507830" rtl="0" eaLnBrk="1" latinLnBrk="0" hangingPunct="1">
        <a:spcBef>
          <a:spcPct val="20000"/>
        </a:spcBef>
        <a:buFont typeface="Arial"/>
        <a:buChar char="•"/>
        <a:defRPr sz="6587" kern="1200">
          <a:solidFill>
            <a:schemeClr val="tx1"/>
          </a:solidFill>
          <a:latin typeface="+mn-lt"/>
          <a:ea typeface="+mn-ea"/>
          <a:cs typeface="+mn-cs"/>
        </a:defRPr>
      </a:lvl6pPr>
      <a:lvl7pPr marL="9800891" indent="-753916" algn="l" defTabSz="1507830" rtl="0" eaLnBrk="1" latinLnBrk="0" hangingPunct="1">
        <a:spcBef>
          <a:spcPct val="20000"/>
        </a:spcBef>
        <a:buFont typeface="Arial"/>
        <a:buChar char="•"/>
        <a:defRPr sz="6587" kern="1200">
          <a:solidFill>
            <a:schemeClr val="tx1"/>
          </a:solidFill>
          <a:latin typeface="+mn-lt"/>
          <a:ea typeface="+mn-ea"/>
          <a:cs typeface="+mn-cs"/>
        </a:defRPr>
      </a:lvl7pPr>
      <a:lvl8pPr marL="11308723" indent="-753916" algn="l" defTabSz="1507830" rtl="0" eaLnBrk="1" latinLnBrk="0" hangingPunct="1">
        <a:spcBef>
          <a:spcPct val="20000"/>
        </a:spcBef>
        <a:buFont typeface="Arial"/>
        <a:buChar char="•"/>
        <a:defRPr sz="6587" kern="1200">
          <a:solidFill>
            <a:schemeClr val="tx1"/>
          </a:solidFill>
          <a:latin typeface="+mn-lt"/>
          <a:ea typeface="+mn-ea"/>
          <a:cs typeface="+mn-cs"/>
        </a:defRPr>
      </a:lvl8pPr>
      <a:lvl9pPr marL="12816553" indent="-753916" algn="l" defTabSz="1507830" rtl="0" eaLnBrk="1" latinLnBrk="0" hangingPunct="1">
        <a:spcBef>
          <a:spcPct val="20000"/>
        </a:spcBef>
        <a:buFont typeface="Arial"/>
        <a:buChar char="•"/>
        <a:defRPr sz="6587" kern="1200">
          <a:solidFill>
            <a:schemeClr val="tx1"/>
          </a:solidFill>
          <a:latin typeface="+mn-lt"/>
          <a:ea typeface="+mn-ea"/>
          <a:cs typeface="+mn-cs"/>
        </a:defRPr>
      </a:lvl9pPr>
    </p:bodyStyle>
    <p:otherStyle>
      <a:defPPr>
        <a:defRPr lang="en-US"/>
      </a:defPPr>
      <a:lvl1pPr marL="0" algn="l" defTabSz="1507830" rtl="0" eaLnBrk="1" latinLnBrk="0" hangingPunct="1">
        <a:defRPr sz="5934" kern="1200">
          <a:solidFill>
            <a:schemeClr val="tx1"/>
          </a:solidFill>
          <a:latin typeface="+mn-lt"/>
          <a:ea typeface="+mn-ea"/>
          <a:cs typeface="+mn-cs"/>
        </a:defRPr>
      </a:lvl1pPr>
      <a:lvl2pPr marL="1507830" algn="l" defTabSz="1507830" rtl="0" eaLnBrk="1" latinLnBrk="0" hangingPunct="1">
        <a:defRPr sz="5934" kern="1200">
          <a:solidFill>
            <a:schemeClr val="tx1"/>
          </a:solidFill>
          <a:latin typeface="+mn-lt"/>
          <a:ea typeface="+mn-ea"/>
          <a:cs typeface="+mn-cs"/>
        </a:defRPr>
      </a:lvl2pPr>
      <a:lvl3pPr marL="3015658" algn="l" defTabSz="1507830" rtl="0" eaLnBrk="1" latinLnBrk="0" hangingPunct="1">
        <a:defRPr sz="5934" kern="1200">
          <a:solidFill>
            <a:schemeClr val="tx1"/>
          </a:solidFill>
          <a:latin typeface="+mn-lt"/>
          <a:ea typeface="+mn-ea"/>
          <a:cs typeface="+mn-cs"/>
        </a:defRPr>
      </a:lvl3pPr>
      <a:lvl4pPr marL="4523489" algn="l" defTabSz="1507830" rtl="0" eaLnBrk="1" latinLnBrk="0" hangingPunct="1">
        <a:defRPr sz="5934" kern="1200">
          <a:solidFill>
            <a:schemeClr val="tx1"/>
          </a:solidFill>
          <a:latin typeface="+mn-lt"/>
          <a:ea typeface="+mn-ea"/>
          <a:cs typeface="+mn-cs"/>
        </a:defRPr>
      </a:lvl4pPr>
      <a:lvl5pPr marL="6031319" algn="l" defTabSz="1507830" rtl="0" eaLnBrk="1" latinLnBrk="0" hangingPunct="1">
        <a:defRPr sz="5934" kern="1200">
          <a:solidFill>
            <a:schemeClr val="tx1"/>
          </a:solidFill>
          <a:latin typeface="+mn-lt"/>
          <a:ea typeface="+mn-ea"/>
          <a:cs typeface="+mn-cs"/>
        </a:defRPr>
      </a:lvl5pPr>
      <a:lvl6pPr marL="7539148" algn="l" defTabSz="1507830" rtl="0" eaLnBrk="1" latinLnBrk="0" hangingPunct="1">
        <a:defRPr sz="5934" kern="1200">
          <a:solidFill>
            <a:schemeClr val="tx1"/>
          </a:solidFill>
          <a:latin typeface="+mn-lt"/>
          <a:ea typeface="+mn-ea"/>
          <a:cs typeface="+mn-cs"/>
        </a:defRPr>
      </a:lvl6pPr>
      <a:lvl7pPr marL="9046978" algn="l" defTabSz="1507830" rtl="0" eaLnBrk="1" latinLnBrk="0" hangingPunct="1">
        <a:defRPr sz="5934" kern="1200">
          <a:solidFill>
            <a:schemeClr val="tx1"/>
          </a:solidFill>
          <a:latin typeface="+mn-lt"/>
          <a:ea typeface="+mn-ea"/>
          <a:cs typeface="+mn-cs"/>
        </a:defRPr>
      </a:lvl7pPr>
      <a:lvl8pPr marL="10554807" algn="l" defTabSz="1507830" rtl="0" eaLnBrk="1" latinLnBrk="0" hangingPunct="1">
        <a:defRPr sz="5934" kern="1200">
          <a:solidFill>
            <a:schemeClr val="tx1"/>
          </a:solidFill>
          <a:latin typeface="+mn-lt"/>
          <a:ea typeface="+mn-ea"/>
          <a:cs typeface="+mn-cs"/>
        </a:defRPr>
      </a:lvl8pPr>
      <a:lvl9pPr marL="12062637" algn="l" defTabSz="1507830" rtl="0" eaLnBrk="1" latinLnBrk="0" hangingPunct="1">
        <a:defRPr sz="5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973" y="209263"/>
            <a:ext cx="50628104" cy="6090588"/>
          </a:xfrm>
          <a:prstGeom prst="roundRect">
            <a:avLst>
              <a:gd name="adj" fmla="val 7782"/>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47"/>
          </a:p>
        </p:txBody>
      </p:sp>
      <p:sp>
        <p:nvSpPr>
          <p:cNvPr id="9" name="Rectangle 8"/>
          <p:cNvSpPr/>
          <p:nvPr/>
        </p:nvSpPr>
        <p:spPr>
          <a:xfrm>
            <a:off x="7310477" y="385324"/>
            <a:ext cx="37574421" cy="3267498"/>
          </a:xfrm>
          <a:prstGeom prst="rect">
            <a:avLst/>
          </a:prstGeom>
        </p:spPr>
        <p:txBody>
          <a:bodyPr wrap="square">
            <a:spAutoFit/>
          </a:bodyPr>
          <a:lstStyle/>
          <a:p>
            <a:pPr algn="ctr"/>
            <a:r>
              <a:rPr lang="en-GB" sz="10316" b="1" i="1" dirty="0">
                <a:solidFill>
                  <a:srgbClr val="1F66B1"/>
                </a:solidFill>
                <a:ea typeface="DengXian" panose="02010600030101010101" pitchFamily="2" charset="-122"/>
              </a:rPr>
              <a:t>Does EQ-5D measure what matters across cultures? Findings from a qualitative multi-country study </a:t>
            </a:r>
            <a:endParaRPr lang="en-US" sz="10316" b="1" dirty="0">
              <a:solidFill>
                <a:srgbClr val="1F66B1"/>
              </a:solidFill>
              <a:cs typeface="Times New Roman" panose="02020603050405020304" pitchFamily="18" charset="0"/>
            </a:endParaRPr>
          </a:p>
        </p:txBody>
      </p:sp>
      <p:pic>
        <p:nvPicPr>
          <p:cNvPr id="46" name="Picture 2" descr="Image result for nus hd logo">
            <a:extLst>
              <a:ext uri="{FF2B5EF4-FFF2-40B4-BE49-F238E27FC236}">
                <a16:creationId xmlns:a16="http://schemas.microsoft.com/office/drawing/2014/main" id="{48A27953-3CA1-4189-AD12-0CF40D53C0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74" y="728494"/>
            <a:ext cx="5531523" cy="25260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10">
            <a:extLst>
              <a:ext uri="{FF2B5EF4-FFF2-40B4-BE49-F238E27FC236}">
                <a16:creationId xmlns:a16="http://schemas.microsoft.com/office/drawing/2014/main" id="{CB70365F-88DD-4D82-B505-025D01F00807}"/>
              </a:ext>
            </a:extLst>
          </p:cNvPr>
          <p:cNvGraphicFramePr>
            <a:graphicFrameLocks noGrp="1"/>
          </p:cNvGraphicFramePr>
          <p:nvPr>
            <p:extLst>
              <p:ext uri="{D42A27DB-BD31-4B8C-83A1-F6EECF244321}">
                <p14:modId xmlns:p14="http://schemas.microsoft.com/office/powerpoint/2010/main" val="3982260136"/>
              </p:ext>
            </p:extLst>
          </p:nvPr>
        </p:nvGraphicFramePr>
        <p:xfrm>
          <a:off x="239537" y="6590219"/>
          <a:ext cx="14559288" cy="7660655"/>
        </p:xfrm>
        <a:graphic>
          <a:graphicData uri="http://schemas.openxmlformats.org/drawingml/2006/table">
            <a:tbl>
              <a:tblPr firstRow="1" bandRow="1">
                <a:tableStyleId>{17292A2E-F333-43FB-9621-5CBBE7FDCDCB}</a:tableStyleId>
              </a:tblPr>
              <a:tblGrid>
                <a:gridCol w="14559288">
                  <a:extLst>
                    <a:ext uri="{9D8B030D-6E8A-4147-A177-3AD203B41FA5}">
                      <a16:colId xmlns:a16="http://schemas.microsoft.com/office/drawing/2014/main" val="3531925424"/>
                    </a:ext>
                  </a:extLst>
                </a:gridCol>
              </a:tblGrid>
              <a:tr h="969233">
                <a:tc>
                  <a:txBody>
                    <a:bodyPr/>
                    <a:lstStyle/>
                    <a:p>
                      <a:pPr algn="ctr"/>
                      <a:r>
                        <a:rPr lang="en-SG" sz="7200" dirty="0"/>
                        <a:t>BACKGROUND</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6471793">
                <a:tc>
                  <a:txBody>
                    <a:bodyPr/>
                    <a:lstStyle/>
                    <a:p>
                      <a:pPr marL="368300" indent="-328613" algn="just">
                        <a:buFont typeface="Arial" panose="020B0604020202020204" pitchFamily="34" charset="0"/>
                        <a:buChar char="•"/>
                        <a:tabLst/>
                      </a:pPr>
                      <a:r>
                        <a:rPr lang="en-US" sz="3700" dirty="0">
                          <a:solidFill>
                            <a:schemeClr val="tx1"/>
                          </a:solidFill>
                          <a:cs typeface="Arial"/>
                        </a:rPr>
                        <a:t>Content validity is fundamental to instruments measuring latent concepts of health. However, evidence on the content validity of EQ-5D is scarce.</a:t>
                      </a:r>
                    </a:p>
                    <a:p>
                      <a:pPr marL="368300" indent="-328613" algn="just">
                        <a:buFont typeface="Arial" panose="020B0604020202020204" pitchFamily="34" charset="0"/>
                        <a:buChar char="•"/>
                        <a:tabLst/>
                      </a:pPr>
                      <a:endParaRPr lang="en-US" sz="1000" dirty="0">
                        <a:solidFill>
                          <a:schemeClr val="tx1"/>
                        </a:solidFill>
                        <a:cs typeface="Arial"/>
                      </a:endParaRPr>
                    </a:p>
                    <a:p>
                      <a:pPr marL="368300" indent="-328613" algn="just">
                        <a:buFont typeface="Arial" panose="020B0604020202020204" pitchFamily="34" charset="0"/>
                        <a:buChar char="•"/>
                        <a:tabLst/>
                      </a:pPr>
                      <a:r>
                        <a:rPr lang="en-US" sz="3700" dirty="0">
                          <a:solidFill>
                            <a:schemeClr val="tx1"/>
                          </a:solidFill>
                          <a:cs typeface="Arial"/>
                        </a:rPr>
                        <a:t>To address this, we investigated cross-cultural relevance and adequacy of the EQ-5D as a generic health measure at a time when the global threat of COVID-19 was unfolding. </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52" name="Table 10">
            <a:extLst>
              <a:ext uri="{FF2B5EF4-FFF2-40B4-BE49-F238E27FC236}">
                <a16:creationId xmlns:a16="http://schemas.microsoft.com/office/drawing/2014/main" id="{E45F02E2-359B-4CC2-9C94-F25C2E02FDDC}"/>
              </a:ext>
            </a:extLst>
          </p:cNvPr>
          <p:cNvGraphicFramePr>
            <a:graphicFrameLocks noGrp="1"/>
          </p:cNvGraphicFramePr>
          <p:nvPr>
            <p:extLst>
              <p:ext uri="{D42A27DB-BD31-4B8C-83A1-F6EECF244321}">
                <p14:modId xmlns:p14="http://schemas.microsoft.com/office/powerpoint/2010/main" val="741020881"/>
              </p:ext>
            </p:extLst>
          </p:nvPr>
        </p:nvGraphicFramePr>
        <p:xfrm>
          <a:off x="334061" y="11732832"/>
          <a:ext cx="14559288" cy="6786956"/>
        </p:xfrm>
        <a:graphic>
          <a:graphicData uri="http://schemas.openxmlformats.org/drawingml/2006/table">
            <a:tbl>
              <a:tblPr firstRow="1" bandRow="1">
                <a:tableStyleId>{17292A2E-F333-43FB-9621-5CBBE7FDCDCB}</a:tableStyleId>
              </a:tblPr>
              <a:tblGrid>
                <a:gridCol w="14559288">
                  <a:extLst>
                    <a:ext uri="{9D8B030D-6E8A-4147-A177-3AD203B41FA5}">
                      <a16:colId xmlns:a16="http://schemas.microsoft.com/office/drawing/2014/main" val="3531925424"/>
                    </a:ext>
                  </a:extLst>
                </a:gridCol>
              </a:tblGrid>
              <a:tr h="0">
                <a:tc>
                  <a:txBody>
                    <a:bodyPr/>
                    <a:lstStyle/>
                    <a:p>
                      <a:pPr algn="ctr"/>
                      <a:r>
                        <a:rPr lang="en-SG" sz="7200" dirty="0">
                          <a:solidFill>
                            <a:schemeClr val="bg1"/>
                          </a:solidFill>
                        </a:rPr>
                        <a:t>AIM</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5598094">
                <a:tc>
                  <a:txBody>
                    <a:bodyPr/>
                    <a:lstStyle/>
                    <a:p>
                      <a:pPr marL="327025" indent="-287338" algn="just">
                        <a:buFont typeface="Arial" panose="020B0604020202020204" pitchFamily="34" charset="0"/>
                        <a:buChar char="•"/>
                        <a:tabLst/>
                      </a:pPr>
                      <a:r>
                        <a:rPr lang="en-US" sz="3700" dirty="0">
                          <a:solidFill>
                            <a:schemeClr val="tx1"/>
                          </a:solidFill>
                          <a:cs typeface="Arial"/>
                        </a:rPr>
                        <a:t>We aimed to gain insights into the cultural appropriateness of the EQ-5D by</a:t>
                      </a:r>
                      <a:r>
                        <a:rPr lang="en-US" sz="3700" strike="sngStrike" dirty="0">
                          <a:solidFill>
                            <a:schemeClr val="tx1"/>
                          </a:solidFill>
                          <a:cs typeface="Arial"/>
                        </a:rPr>
                        <a:t> </a:t>
                      </a:r>
                      <a:r>
                        <a:rPr lang="en-US" sz="3700" dirty="0">
                          <a:solidFill>
                            <a:schemeClr val="tx1"/>
                          </a:solidFill>
                          <a:cs typeface="Arial"/>
                        </a:rPr>
                        <a:t>exploring the similarities and differences surrounding perceptions of poor health across four continents. Our objectives were:</a:t>
                      </a:r>
                    </a:p>
                    <a:p>
                      <a:pPr marL="327025" indent="-287338" algn="just">
                        <a:buFont typeface="Arial" panose="020B0604020202020204" pitchFamily="34" charset="0"/>
                        <a:buChar char="•"/>
                        <a:tabLst/>
                      </a:pPr>
                      <a:endParaRPr lang="en-US" sz="1000" dirty="0">
                        <a:solidFill>
                          <a:schemeClr val="tx1"/>
                        </a:solidFill>
                        <a:cs typeface="Arial"/>
                      </a:endParaRPr>
                    </a:p>
                    <a:p>
                      <a:pPr marL="1433513" lvl="1" indent="-738188" algn="just">
                        <a:buFont typeface="Arial" panose="020B0604020202020204" pitchFamily="34" charset="0"/>
                        <a:buAutoNum type="arabicParenBoth"/>
                        <a:tabLst/>
                      </a:pPr>
                      <a:r>
                        <a:rPr lang="en-US" sz="3700" dirty="0">
                          <a:solidFill>
                            <a:schemeClr val="tx1"/>
                          </a:solidFill>
                          <a:cs typeface="Arial"/>
                        </a:rPr>
                        <a:t> To understand whether and why some health characteristics are deemed more undesirable than others;</a:t>
                      </a:r>
                    </a:p>
                    <a:p>
                      <a:pPr marL="1433513" lvl="1" indent="-738188" algn="just">
                        <a:buFont typeface="Arial" panose="020B0604020202020204" pitchFamily="34" charset="0"/>
                        <a:buAutoNum type="arabicParenBoth"/>
                        <a:tabLst/>
                      </a:pPr>
                      <a:endParaRPr lang="en-US" sz="1000" dirty="0">
                        <a:solidFill>
                          <a:schemeClr val="tx1"/>
                        </a:solidFill>
                        <a:cs typeface="Arial"/>
                      </a:endParaRPr>
                    </a:p>
                    <a:p>
                      <a:pPr marL="1104900" marR="0" lvl="1" indent="-409575" algn="just" defTabSz="1507830" rtl="0" eaLnBrk="1" fontAlgn="auto" latinLnBrk="0" hangingPunct="1">
                        <a:lnSpc>
                          <a:spcPct val="100000"/>
                        </a:lnSpc>
                        <a:spcBef>
                          <a:spcPts val="0"/>
                        </a:spcBef>
                        <a:spcAft>
                          <a:spcPts val="0"/>
                        </a:spcAft>
                        <a:buClrTx/>
                        <a:buSzTx/>
                        <a:buFont typeface="Arial" panose="020B0604020202020204" pitchFamily="34" charset="0"/>
                        <a:buAutoNum type="arabicParenBoth"/>
                        <a:tabLst/>
                        <a:defRPr/>
                      </a:pPr>
                      <a:r>
                        <a:rPr lang="en-US" sz="3700" dirty="0">
                          <a:solidFill>
                            <a:schemeClr val="tx1"/>
                          </a:solidFill>
                          <a:cs typeface="Arial"/>
                        </a:rPr>
                        <a:t>  To consider public’s understanding of how the different health characteristics are related, resulting in overall better or worse outcomes. </a:t>
                      </a:r>
                    </a:p>
                    <a:p>
                      <a:pPr marL="1481138" lvl="1" indent="-687388" algn="just">
                        <a:buFont typeface="Arial" panose="020B0604020202020204" pitchFamily="34" charset="0"/>
                        <a:buNone/>
                        <a:tabLst/>
                      </a:pPr>
                      <a:endParaRPr lang="en-US" sz="4000" dirty="0">
                        <a:solidFill>
                          <a:schemeClr val="tx1"/>
                        </a:solidFill>
                        <a:cs typeface="Arial"/>
                      </a:endParaRP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53" name="Table 10">
            <a:extLst>
              <a:ext uri="{FF2B5EF4-FFF2-40B4-BE49-F238E27FC236}">
                <a16:creationId xmlns:a16="http://schemas.microsoft.com/office/drawing/2014/main" id="{A90C25C1-83BF-42A9-AD96-1A659967B60E}"/>
              </a:ext>
            </a:extLst>
          </p:cNvPr>
          <p:cNvGraphicFramePr>
            <a:graphicFrameLocks noGrp="1"/>
          </p:cNvGraphicFramePr>
          <p:nvPr>
            <p:extLst>
              <p:ext uri="{D42A27DB-BD31-4B8C-83A1-F6EECF244321}">
                <p14:modId xmlns:p14="http://schemas.microsoft.com/office/powerpoint/2010/main" val="2781191973"/>
              </p:ext>
            </p:extLst>
          </p:nvPr>
        </p:nvGraphicFramePr>
        <p:xfrm>
          <a:off x="388646" y="18148220"/>
          <a:ext cx="14599227" cy="10256804"/>
        </p:xfrm>
        <a:graphic>
          <a:graphicData uri="http://schemas.openxmlformats.org/drawingml/2006/table">
            <a:tbl>
              <a:tblPr firstRow="1" bandRow="1">
                <a:tableStyleId>{17292A2E-F333-43FB-9621-5CBBE7FDCDCB}</a:tableStyleId>
              </a:tblPr>
              <a:tblGrid>
                <a:gridCol w="14599227">
                  <a:extLst>
                    <a:ext uri="{9D8B030D-6E8A-4147-A177-3AD203B41FA5}">
                      <a16:colId xmlns:a16="http://schemas.microsoft.com/office/drawing/2014/main" val="3531925424"/>
                    </a:ext>
                  </a:extLst>
                </a:gridCol>
              </a:tblGrid>
              <a:tr h="1097853">
                <a:tc>
                  <a:txBody>
                    <a:bodyPr/>
                    <a:lstStyle/>
                    <a:p>
                      <a:pPr algn="ctr"/>
                      <a:r>
                        <a:rPr lang="en-SG" sz="7200" dirty="0">
                          <a:solidFill>
                            <a:schemeClr val="bg1"/>
                          </a:solidFill>
                        </a:rPr>
                        <a:t>METHODS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6203590">
                <a:tc>
                  <a:txBody>
                    <a:bodyPr/>
                    <a:lstStyle/>
                    <a:p>
                      <a:pPr marL="368300" indent="-368300" algn="just">
                        <a:buFont typeface="Arial" panose="020B0604020202020204" pitchFamily="34" charset="0"/>
                        <a:buChar char="•"/>
                        <a:tabLst/>
                      </a:pPr>
                      <a:r>
                        <a:rPr lang="en-US" sz="3700" dirty="0">
                          <a:solidFill>
                            <a:schemeClr val="tx1"/>
                          </a:solidFill>
                          <a:cs typeface="Arial"/>
                        </a:rPr>
                        <a:t>Semi-structured interviews were carried out to generate, rank and explore characteristics of poor and good health in seven</a:t>
                      </a:r>
                      <a:r>
                        <a:rPr lang="en-US" sz="3700" strike="sngStrike" dirty="0">
                          <a:solidFill>
                            <a:schemeClr val="tx1"/>
                          </a:solidFill>
                          <a:cs typeface="Arial"/>
                        </a:rPr>
                        <a:t> </a:t>
                      </a:r>
                      <a:r>
                        <a:rPr lang="en-US" sz="3700" dirty="0">
                          <a:solidFill>
                            <a:schemeClr val="tx1"/>
                          </a:solidFill>
                          <a:cs typeface="Arial"/>
                        </a:rPr>
                        <a:t>countries. </a:t>
                      </a:r>
                    </a:p>
                    <a:p>
                      <a:pPr marL="368300" indent="-368300" algn="just">
                        <a:buFont typeface="Arial" panose="020B0604020202020204" pitchFamily="34" charset="0"/>
                        <a:buChar char="•"/>
                        <a:tabLst/>
                      </a:pPr>
                      <a:endParaRPr lang="en-US" sz="1000" dirty="0">
                        <a:solidFill>
                          <a:schemeClr val="tx1"/>
                        </a:solidFill>
                        <a:cs typeface="Arial"/>
                      </a:endParaRPr>
                    </a:p>
                    <a:p>
                      <a:pPr marL="368300" indent="-368300" algn="just">
                        <a:buFont typeface="Arial" panose="020B0604020202020204" pitchFamily="34" charset="0"/>
                        <a:buChar char="•"/>
                        <a:tabLst/>
                      </a:pPr>
                      <a:r>
                        <a:rPr lang="en-US" sz="3700" dirty="0">
                          <a:solidFill>
                            <a:schemeClr val="tx1"/>
                          </a:solidFill>
                          <a:cs typeface="Arial"/>
                        </a:rPr>
                        <a:t>A total of 118 interviews were conducted; 65 interviews were sub-sampled based on interview quality and to achieve  maximum variation by age, interviewees ranged from &gt;21 to &lt;75 years of age, and disease experiences. At least half the sample having experienced or cared for someone with a limiting or longstanding illness. In addition, a mix of educational and occupational backgrounds were sought. </a:t>
                      </a:r>
                    </a:p>
                    <a:p>
                      <a:pPr marL="368300" indent="-368300" algn="just">
                        <a:buFont typeface="Arial" panose="020B0604020202020204" pitchFamily="34" charset="0"/>
                        <a:buChar char="•"/>
                        <a:tabLst/>
                      </a:pPr>
                      <a:endParaRPr lang="en-US" sz="1000" dirty="0">
                        <a:solidFill>
                          <a:schemeClr val="tx1"/>
                        </a:solidFill>
                        <a:cs typeface="Arial"/>
                      </a:endParaRPr>
                    </a:p>
                    <a:p>
                      <a:pPr marL="368300" indent="-368300" algn="just">
                        <a:buFont typeface="Arial" panose="020B0604020202020204" pitchFamily="34" charset="0"/>
                        <a:buChar char="•"/>
                        <a:tabLst/>
                      </a:pPr>
                      <a:r>
                        <a:rPr lang="en-US" sz="3700" dirty="0">
                          <a:solidFill>
                            <a:schemeClr val="tx1"/>
                          </a:solidFill>
                          <a:cs typeface="Arial"/>
                        </a:rPr>
                        <a:t>We undertook applied thematic analysis. Data were segmented according to the study objectives. Findings from Argentina (n=14), Canada (n=14), India (n=12), Indonesia (n=12) and the Netherlands (n=13) datasets are outlined. </a:t>
                      </a:r>
                    </a:p>
                    <a:p>
                      <a:pPr marL="368300" indent="-368300" algn="just">
                        <a:buFont typeface="Arial" panose="020B0604020202020204" pitchFamily="34" charset="0"/>
                        <a:buChar char="•"/>
                        <a:tabLst/>
                      </a:pPr>
                      <a:endParaRPr lang="en-US" sz="1000" dirty="0">
                        <a:solidFill>
                          <a:schemeClr val="tx1"/>
                        </a:solidFill>
                        <a:cs typeface="Arial"/>
                      </a:endParaRPr>
                    </a:p>
                    <a:p>
                      <a:pPr marL="368300" marR="0" lvl="0" indent="-36830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3700" kern="1200" dirty="0">
                          <a:solidFill>
                            <a:schemeClr val="tx1"/>
                          </a:solidFill>
                          <a:effectLst/>
                          <a:latin typeface="+mn-lt"/>
                          <a:ea typeface="+mn-ea"/>
                          <a:cs typeface="+mn-cs"/>
                        </a:rPr>
                        <a:t>The addition of analyses from Spain and China data are planned subject to pending Ethical approvals for secondary data sharing and analysis</a:t>
                      </a:r>
                      <a:r>
                        <a:rPr lang="en-GB" sz="3800" kern="1200" dirty="0">
                          <a:solidFill>
                            <a:schemeClr val="tx1"/>
                          </a:solidFill>
                          <a:effectLst/>
                          <a:latin typeface="+mn-lt"/>
                          <a:ea typeface="+mn-ea"/>
                          <a:cs typeface="+mn-cs"/>
                        </a:rPr>
                        <a:t>. </a:t>
                      </a:r>
                      <a:endParaRPr lang="en-SG" sz="3800" kern="1200" dirty="0">
                        <a:solidFill>
                          <a:schemeClr val="tx1"/>
                        </a:solidFill>
                        <a:effectLst/>
                        <a:latin typeface="+mn-lt"/>
                        <a:ea typeface="+mn-ea"/>
                        <a:cs typeface="+mn-cs"/>
                      </a:endParaRPr>
                    </a:p>
                    <a:p>
                      <a:pPr marL="857250" indent="-857250" algn="just">
                        <a:buFont typeface="Arial" panose="020B0604020202020204" pitchFamily="34" charset="0"/>
                        <a:buChar char="•"/>
                      </a:pPr>
                      <a:endParaRPr lang="en-US" sz="4000" dirty="0">
                        <a:solidFill>
                          <a:schemeClr val="tx1"/>
                        </a:solidFill>
                        <a:cs typeface="Arial"/>
                      </a:endParaRP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56" name="Table 10">
            <a:extLst>
              <a:ext uri="{FF2B5EF4-FFF2-40B4-BE49-F238E27FC236}">
                <a16:creationId xmlns:a16="http://schemas.microsoft.com/office/drawing/2014/main" id="{8FD41A7A-BAD1-4FB6-81AE-DD0429502381}"/>
              </a:ext>
            </a:extLst>
          </p:cNvPr>
          <p:cNvGraphicFramePr>
            <a:graphicFrameLocks noGrp="1"/>
          </p:cNvGraphicFramePr>
          <p:nvPr>
            <p:extLst>
              <p:ext uri="{D42A27DB-BD31-4B8C-83A1-F6EECF244321}">
                <p14:modId xmlns:p14="http://schemas.microsoft.com/office/powerpoint/2010/main" val="3923314032"/>
              </p:ext>
            </p:extLst>
          </p:nvPr>
        </p:nvGraphicFramePr>
        <p:xfrm>
          <a:off x="15806937" y="6588577"/>
          <a:ext cx="35219056" cy="4252244"/>
        </p:xfrm>
        <a:graphic>
          <a:graphicData uri="http://schemas.openxmlformats.org/drawingml/2006/table">
            <a:tbl>
              <a:tblPr firstRow="1" bandRow="1">
                <a:tableStyleId>{17292A2E-F333-43FB-9621-5CBBE7FDCDCB}</a:tableStyleId>
              </a:tblPr>
              <a:tblGrid>
                <a:gridCol w="35219056">
                  <a:extLst>
                    <a:ext uri="{9D8B030D-6E8A-4147-A177-3AD203B41FA5}">
                      <a16:colId xmlns:a16="http://schemas.microsoft.com/office/drawing/2014/main" val="3531925424"/>
                    </a:ext>
                  </a:extLst>
                </a:gridCol>
              </a:tblGrid>
              <a:tr h="0">
                <a:tc>
                  <a:txBody>
                    <a:bodyPr/>
                    <a:lstStyle/>
                    <a:p>
                      <a:pPr algn="ctr"/>
                      <a:r>
                        <a:rPr lang="en-SG" sz="7200" i="0" dirty="0"/>
                        <a:t>RESULTS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0">
                <a:tc>
                  <a:txBody>
                    <a:bodyPr/>
                    <a:lstStyle/>
                    <a:p>
                      <a:pPr marL="368300" indent="-368300" algn="just">
                        <a:buFont typeface="Arial" panose="020B0604020202020204" pitchFamily="34" charset="0"/>
                        <a:buChar char="•"/>
                        <a:tabLst/>
                      </a:pPr>
                      <a:r>
                        <a:rPr lang="en-US" sz="3700" i="0" dirty="0">
                          <a:solidFill>
                            <a:schemeClr val="tx1"/>
                          </a:solidFill>
                          <a:cs typeface="Arial"/>
                        </a:rPr>
                        <a:t>All EQ-5D dimensions were identified as relevant health concepts, though not always spontaneously, </a:t>
                      </a:r>
                      <a:r>
                        <a:rPr lang="en-US" sz="3700" i="0" strike="noStrike" dirty="0">
                          <a:solidFill>
                            <a:schemeClr val="tx1"/>
                          </a:solidFill>
                          <a:cs typeface="Arial"/>
                        </a:rPr>
                        <a:t>and ranked </a:t>
                      </a:r>
                      <a:r>
                        <a:rPr lang="en-US" sz="3700" i="0" dirty="0">
                          <a:solidFill>
                            <a:schemeClr val="tx1"/>
                          </a:solidFill>
                          <a:cs typeface="Arial"/>
                        </a:rPr>
                        <a:t>among the most undesirable characteristics of “poor health” across all included countries, see Figure 1. </a:t>
                      </a:r>
                    </a:p>
                    <a:p>
                      <a:pPr marL="368300" indent="-368300" algn="just">
                        <a:buFont typeface="Arial" panose="020B0604020202020204" pitchFamily="34" charset="0"/>
                        <a:buChar char="•"/>
                        <a:tabLst/>
                      </a:pPr>
                      <a:endParaRPr lang="en-US" sz="1000" i="0" dirty="0">
                        <a:solidFill>
                          <a:schemeClr val="tx1"/>
                        </a:solidFill>
                        <a:cs typeface="Arial"/>
                      </a:endParaRPr>
                    </a:p>
                    <a:p>
                      <a:pPr marL="368300" indent="-368300" algn="just">
                        <a:buFont typeface="Arial" panose="020B0604020202020204" pitchFamily="34" charset="0"/>
                        <a:buChar char="•"/>
                        <a:tabLst/>
                      </a:pPr>
                      <a:r>
                        <a:rPr lang="en-US" sz="3700" i="0" dirty="0">
                          <a:solidFill>
                            <a:schemeClr val="tx1"/>
                          </a:solidFill>
                          <a:cs typeface="Arial"/>
                        </a:rPr>
                        <a:t>The most highly ranked EQ dimensions were the combinations of depression and anxiety, as well as pain and discomfort. Mobility was usually the lowest ranked, tending to be described as surmountable. Being unable to self-care (e.g., maintain personal hygiene) was often cited in tandem with not being able to perform usual activities, though the former was seen to be able to be addressed with help, the latter was viewed as able to persist in compromising people’s social role.</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sp>
        <p:nvSpPr>
          <p:cNvPr id="59" name="TextBox 58">
            <a:extLst>
              <a:ext uri="{FF2B5EF4-FFF2-40B4-BE49-F238E27FC236}">
                <a16:creationId xmlns:a16="http://schemas.microsoft.com/office/drawing/2014/main" id="{4FCE9940-1578-45DF-855D-28602D3BD981}"/>
              </a:ext>
            </a:extLst>
          </p:cNvPr>
          <p:cNvSpPr txBox="1"/>
          <p:nvPr/>
        </p:nvSpPr>
        <p:spPr>
          <a:xfrm>
            <a:off x="33800112" y="11087844"/>
            <a:ext cx="17105816" cy="9541073"/>
          </a:xfrm>
          <a:prstGeom prst="rect">
            <a:avLst/>
          </a:prstGeom>
          <a:noFill/>
        </p:spPr>
        <p:txBody>
          <a:bodyPr wrap="square">
            <a:spAutoFit/>
          </a:bodyPr>
          <a:lstStyle/>
          <a:p>
            <a:pPr marL="327025" indent="-327025" algn="just" defTabSz="1507830">
              <a:buFont typeface="Arial" panose="020B0604020202020204" pitchFamily="34" charset="0"/>
              <a:buChar char="•"/>
              <a:defRPr/>
            </a:pPr>
            <a:r>
              <a:rPr lang="en-US" sz="3650" spc="-70" dirty="0"/>
              <a:t>Commonly discussed dimensions beyond the EQ-5D also surfaced within and across biopsychosocial conceptions of poor health. Notably, these included having senses impaired, i.e., hearing and seeing; poor emotional self-regulation, or an inability to cope resiliently; the inability to relate to others, including to communicate adequately, in addition feeling the effects of social isolation.  </a:t>
            </a:r>
          </a:p>
          <a:p>
            <a:pPr marL="327025" indent="-327025" algn="just" defTabSz="1507830">
              <a:buFont typeface="Arial" panose="020B0604020202020204" pitchFamily="34" charset="0"/>
              <a:buChar char="•"/>
              <a:defRPr/>
            </a:pPr>
            <a:endParaRPr lang="en-US" sz="1000" spc="-70" dirty="0"/>
          </a:p>
          <a:p>
            <a:pPr marL="327025" indent="-327025" algn="just" defTabSz="1507830">
              <a:buFont typeface="Arial" panose="020B0604020202020204" pitchFamily="34" charset="0"/>
              <a:buChar char="•"/>
              <a:defRPr/>
            </a:pPr>
            <a:r>
              <a:rPr lang="en-US" sz="3650" spc="-70" dirty="0"/>
              <a:t>The concept of “lethargy”, described as cutting across feeling physically tired, psychologically despondent and neglectful of social relationship, usually as a result of poor lifestyle, featured prominently in interviews across all of the 5 countries.</a:t>
            </a:r>
          </a:p>
          <a:p>
            <a:pPr marL="327025" indent="-327025" algn="just" defTabSz="1507830">
              <a:buFont typeface="Arial" panose="020B0604020202020204" pitchFamily="34" charset="0"/>
              <a:buChar char="•"/>
              <a:defRPr/>
            </a:pPr>
            <a:endParaRPr lang="en-US" sz="1000" spc="-70" dirty="0">
              <a:cs typeface="Arial"/>
            </a:endParaRPr>
          </a:p>
          <a:p>
            <a:pPr marL="327025" lvl="0" indent="-327025" algn="just" defTabSz="1507830">
              <a:buFont typeface="Arial" panose="020B0604020202020204" pitchFamily="34" charset="0"/>
              <a:buChar char="•"/>
              <a:defRPr/>
            </a:pPr>
            <a:r>
              <a:rPr lang="en-GB" sz="3650" spc="-70" dirty="0"/>
              <a:t>Though choice of which specific poor health characteristics were worse often differed, rationales for ranking one as more undesirable than another were strikingly consistent across countries. For instance, a health problem was deemed worse if it could not be managed or adapted to – in the way that a wheelchair will help mobility, or a carer enable self-care. Examples include psychological traumas that are so scaring their effects can never be overcome, or pain that cannot be relieved. </a:t>
            </a:r>
          </a:p>
          <a:p>
            <a:pPr marL="327025" lvl="0" indent="-327025" algn="just" defTabSz="1507830">
              <a:buFont typeface="Arial" panose="020B0604020202020204" pitchFamily="34" charset="0"/>
              <a:buChar char="•"/>
              <a:defRPr/>
            </a:pPr>
            <a:endParaRPr lang="en-GB" sz="1000" spc="-70" dirty="0"/>
          </a:p>
          <a:p>
            <a:pPr marL="327025" lvl="0" indent="-327025" algn="just" defTabSz="1507830">
              <a:buFont typeface="Arial" panose="020B0604020202020204" pitchFamily="34" charset="0"/>
              <a:buChar char="•"/>
              <a:defRPr/>
            </a:pPr>
            <a:r>
              <a:rPr lang="en-GB" sz="3650" spc="-70" dirty="0"/>
              <a:t>However, the most common reason for ranking something as least desirable was an observed propensity to snowball and lead to other health problems.</a:t>
            </a:r>
            <a:endParaRPr lang="en-US" sz="3650" spc="-70" dirty="0">
              <a:cs typeface="Arial"/>
            </a:endParaRPr>
          </a:p>
        </p:txBody>
      </p:sp>
      <p:graphicFrame>
        <p:nvGraphicFramePr>
          <p:cNvPr id="60" name="Table 10">
            <a:extLst>
              <a:ext uri="{FF2B5EF4-FFF2-40B4-BE49-F238E27FC236}">
                <a16:creationId xmlns:a16="http://schemas.microsoft.com/office/drawing/2014/main" id="{58480B4F-03FE-4417-ADBB-78DA981FDDB6}"/>
              </a:ext>
            </a:extLst>
          </p:cNvPr>
          <p:cNvGraphicFramePr>
            <a:graphicFrameLocks noGrp="1"/>
          </p:cNvGraphicFramePr>
          <p:nvPr>
            <p:extLst>
              <p:ext uri="{D42A27DB-BD31-4B8C-83A1-F6EECF244321}">
                <p14:modId xmlns:p14="http://schemas.microsoft.com/office/powerpoint/2010/main" val="1445500407"/>
              </p:ext>
            </p:extLst>
          </p:nvPr>
        </p:nvGraphicFramePr>
        <p:xfrm>
          <a:off x="15695021" y="23722347"/>
          <a:ext cx="35219056" cy="4816124"/>
        </p:xfrm>
        <a:graphic>
          <a:graphicData uri="http://schemas.openxmlformats.org/drawingml/2006/table">
            <a:tbl>
              <a:tblPr firstRow="1" bandRow="1">
                <a:tableStyleId>{17292A2E-F333-43FB-9621-5CBBE7FDCDCB}</a:tableStyleId>
              </a:tblPr>
              <a:tblGrid>
                <a:gridCol w="35219056">
                  <a:extLst>
                    <a:ext uri="{9D8B030D-6E8A-4147-A177-3AD203B41FA5}">
                      <a16:colId xmlns:a16="http://schemas.microsoft.com/office/drawing/2014/main" val="3531925424"/>
                    </a:ext>
                  </a:extLst>
                </a:gridCol>
              </a:tblGrid>
              <a:tr h="401116">
                <a:tc>
                  <a:txBody>
                    <a:bodyPr/>
                    <a:lstStyle/>
                    <a:p>
                      <a:pPr algn="ctr"/>
                      <a:r>
                        <a:rPr lang="en-SG" sz="7200" dirty="0"/>
                        <a:t>CONCLUSIONS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3271457">
                <a:tc>
                  <a:txBody>
                    <a:bodyPr/>
                    <a:lstStyle/>
                    <a:p>
                      <a:pPr marL="327025" marR="0" lvl="0" indent="-327025" algn="l"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3700" kern="1200" dirty="0">
                          <a:solidFill>
                            <a:schemeClr val="tx1"/>
                          </a:solidFill>
                          <a:effectLst/>
                          <a:latin typeface="+mn-lt"/>
                          <a:ea typeface="+mn-ea"/>
                          <a:cs typeface="+mn-cs"/>
                        </a:rPr>
                        <a:t>EQ-5D dimensions were generally considered a key part of definitions of poor health in the countries included in the current study, suggesting reasonable content validity for EQ-5D-5L as a measure of "core" health status. There was evidence that content validity could be further enhanced by incorporating social and psychological elements of poor health, which were highlighted in the wake of pandemic experiences.</a:t>
                      </a:r>
                    </a:p>
                    <a:p>
                      <a:pPr marL="327025" indent="-327025">
                        <a:buFont typeface="Arial" panose="020B0604020202020204" pitchFamily="34" charset="0"/>
                        <a:buChar char="•"/>
                        <a:tabLst/>
                      </a:pPr>
                      <a:endParaRPr lang="en-SG" sz="1000" spc="-90" dirty="0">
                        <a:effectLst/>
                      </a:endParaRPr>
                    </a:p>
                    <a:p>
                      <a:pPr marL="327025" indent="-327025">
                        <a:buFont typeface="Arial" panose="020B0604020202020204" pitchFamily="34" charset="0"/>
                        <a:buChar char="•"/>
                        <a:tabLst/>
                      </a:pPr>
                      <a:r>
                        <a:rPr lang="en-SG" sz="3700" spc="-90" baseline="0" dirty="0">
                          <a:effectLst/>
                        </a:rPr>
                        <a:t>The inter-relations of proposed characteristics were sometimes described at length, and potential for all of these to occur together described as leading to worst possible outcomes. These findings inform how to define poor health as a cumulative experience across biopsychosocial domains and suggest a conceptual basis for using the EQ-5D as a unidimensional overall measure. score.</a:t>
                      </a:r>
                      <a:endParaRPr lang="en-US" sz="3700" spc="-90" baseline="0" dirty="0"/>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61" name="Table 10">
            <a:extLst>
              <a:ext uri="{FF2B5EF4-FFF2-40B4-BE49-F238E27FC236}">
                <a16:creationId xmlns:a16="http://schemas.microsoft.com/office/drawing/2014/main" id="{84CDC280-C9A3-41AC-8940-8D7866F1111E}"/>
              </a:ext>
            </a:extLst>
          </p:cNvPr>
          <p:cNvGraphicFramePr>
            <a:graphicFrameLocks noGrp="1"/>
          </p:cNvGraphicFramePr>
          <p:nvPr>
            <p:extLst>
              <p:ext uri="{D42A27DB-BD31-4B8C-83A1-F6EECF244321}">
                <p14:modId xmlns:p14="http://schemas.microsoft.com/office/powerpoint/2010/main" val="2198579089"/>
              </p:ext>
            </p:extLst>
          </p:nvPr>
        </p:nvGraphicFramePr>
        <p:xfrm>
          <a:off x="239537" y="28136154"/>
          <a:ext cx="50714325" cy="1097706"/>
        </p:xfrm>
        <a:graphic>
          <a:graphicData uri="http://schemas.openxmlformats.org/drawingml/2006/table">
            <a:tbl>
              <a:tblPr firstRow="1" bandRow="1">
                <a:tableStyleId>{17292A2E-F333-43FB-9621-5CBBE7FDCDCB}</a:tableStyleId>
              </a:tblPr>
              <a:tblGrid>
                <a:gridCol w="50714325">
                  <a:extLst>
                    <a:ext uri="{9D8B030D-6E8A-4147-A177-3AD203B41FA5}">
                      <a16:colId xmlns:a16="http://schemas.microsoft.com/office/drawing/2014/main" val="3531925424"/>
                    </a:ext>
                  </a:extLst>
                </a:gridCol>
              </a:tblGrid>
              <a:tr h="431264">
                <a:tc>
                  <a:txBody>
                    <a:bodyPr/>
                    <a:lstStyle/>
                    <a:p>
                      <a:pPr algn="l"/>
                      <a:r>
                        <a:rPr lang="en-SG" sz="3200" b="1" dirty="0"/>
                        <a:t>Funding: </a:t>
                      </a:r>
                      <a:r>
                        <a:rPr lang="en-SG" sz="3200" b="0" dirty="0" err="1"/>
                        <a:t>EuroQol</a:t>
                      </a:r>
                      <a:r>
                        <a:rPr lang="en-SG" sz="3200" b="0" dirty="0"/>
                        <a:t> Research Foundation – EQ Project 20190600. The views are authors’ own which may not represent those of the </a:t>
                      </a:r>
                      <a:r>
                        <a:rPr lang="en-SG" sz="3200" b="0" dirty="0" err="1"/>
                        <a:t>EuroQol</a:t>
                      </a:r>
                      <a:r>
                        <a:rPr lang="en-SG" sz="3200" b="0" dirty="0"/>
                        <a:t> Research Foundation.</a:t>
                      </a:r>
                      <a:endParaRPr lang="en-SG" sz="3200" b="0" dirty="0">
                        <a:solidFill>
                          <a:srgbClr val="FF4B43"/>
                        </a:solidFill>
                      </a:endParaRP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1F66B1"/>
                    </a:solidFill>
                  </a:tcPr>
                </a:tc>
                <a:extLst>
                  <a:ext uri="{0D108BD9-81ED-4DB2-BD59-A6C34878D82A}">
                    <a16:rowId xmlns:a16="http://schemas.microsoft.com/office/drawing/2014/main" val="1287695987"/>
                  </a:ext>
                </a:extLst>
              </a:tr>
              <a:tr h="128601">
                <a:tc>
                  <a:txBody>
                    <a:bodyPr/>
                    <a:lstStyle/>
                    <a:p>
                      <a:endParaRPr lang="en-SG" sz="1100" b="0" kern="1200" baseline="0" dirty="0">
                        <a:solidFill>
                          <a:schemeClr val="tx1"/>
                        </a:solidFill>
                        <a:effectLst/>
                        <a:latin typeface="+mn-lt"/>
                        <a:ea typeface="+mn-ea"/>
                        <a:cs typeface="+mn-cs"/>
                      </a:endParaRP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r h="150441">
                <a:tc>
                  <a:txBody>
                    <a:bodyPr/>
                    <a:lstStyle/>
                    <a:p>
                      <a:endParaRPr lang="en-SG" sz="1100" b="0" kern="1200" dirty="0">
                        <a:solidFill>
                          <a:schemeClr val="tx1"/>
                        </a:solidFill>
                        <a:effectLst/>
                        <a:latin typeface="+mn-lt"/>
                        <a:ea typeface="+mn-ea"/>
                        <a:cs typeface="+mn-cs"/>
                      </a:endParaRP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71153378"/>
                  </a:ext>
                </a:extLst>
              </a:tr>
            </a:tbl>
          </a:graphicData>
        </a:graphic>
      </p:graphicFrame>
      <p:graphicFrame>
        <p:nvGraphicFramePr>
          <p:cNvPr id="14" name="Diagram 13">
            <a:extLst>
              <a:ext uri="{FF2B5EF4-FFF2-40B4-BE49-F238E27FC236}">
                <a16:creationId xmlns:a16="http://schemas.microsoft.com/office/drawing/2014/main" id="{29E9619D-49F5-774C-9832-4A7BD511CA4B}"/>
              </a:ext>
            </a:extLst>
          </p:cNvPr>
          <p:cNvGraphicFramePr/>
          <p:nvPr>
            <p:extLst>
              <p:ext uri="{D42A27DB-BD31-4B8C-83A1-F6EECF244321}">
                <p14:modId xmlns:p14="http://schemas.microsoft.com/office/powerpoint/2010/main" val="1005207835"/>
              </p:ext>
            </p:extLst>
          </p:nvPr>
        </p:nvGraphicFramePr>
        <p:xfrm>
          <a:off x="15395000" y="10303992"/>
          <a:ext cx="18499636" cy="142549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TextBox 14">
            <a:extLst>
              <a:ext uri="{FF2B5EF4-FFF2-40B4-BE49-F238E27FC236}">
                <a16:creationId xmlns:a16="http://schemas.microsoft.com/office/drawing/2014/main" id="{FBA32382-B6F5-184D-98BA-293C4FD9A638}"/>
              </a:ext>
            </a:extLst>
          </p:cNvPr>
          <p:cNvSpPr txBox="1"/>
          <p:nvPr/>
        </p:nvSpPr>
        <p:spPr>
          <a:xfrm>
            <a:off x="15734929" y="10943828"/>
            <a:ext cx="16926736" cy="646331"/>
          </a:xfrm>
          <a:prstGeom prst="rect">
            <a:avLst/>
          </a:prstGeom>
          <a:noFill/>
        </p:spPr>
        <p:txBody>
          <a:bodyPr wrap="square">
            <a:spAutoFit/>
          </a:bodyPr>
          <a:lstStyle/>
          <a:p>
            <a:pPr algn="just"/>
            <a:r>
              <a:rPr lang="en-US" sz="3600" b="1" dirty="0">
                <a:cs typeface="Arial"/>
              </a:rPr>
              <a:t>Figure 1: Poor health characteristics ranked by country, according to frequency </a:t>
            </a:r>
          </a:p>
        </p:txBody>
      </p:sp>
      <p:sp>
        <p:nvSpPr>
          <p:cNvPr id="16" name="TextBox 15">
            <a:extLst>
              <a:ext uri="{FF2B5EF4-FFF2-40B4-BE49-F238E27FC236}">
                <a16:creationId xmlns:a16="http://schemas.microsoft.com/office/drawing/2014/main" id="{C76432F3-668D-2B46-B09D-84DA48C7767D}"/>
              </a:ext>
            </a:extLst>
          </p:cNvPr>
          <p:cNvSpPr txBox="1"/>
          <p:nvPr/>
        </p:nvSpPr>
        <p:spPr>
          <a:xfrm>
            <a:off x="1909393" y="3868415"/>
            <a:ext cx="47425093" cy="2431435"/>
          </a:xfrm>
          <a:prstGeom prst="rect">
            <a:avLst/>
          </a:prstGeom>
          <a:noFill/>
        </p:spPr>
        <p:txBody>
          <a:bodyPr wrap="square" rtlCol="0">
            <a:spAutoFit/>
          </a:bodyPr>
          <a:lstStyle/>
          <a:p>
            <a:pPr algn="ctr">
              <a:spcBef>
                <a:spcPts val="1202"/>
              </a:spcBef>
            </a:pPr>
            <a:r>
              <a:rPr lang="en-SG" sz="4400" kern="0" dirty="0">
                <a:ea typeface="DengXian" panose="02010600030101010101" pitchFamily="2" charset="-122"/>
                <a:cs typeface="Times New Roman" panose="02020603050405020304" pitchFamily="18" charset="0"/>
              </a:rPr>
              <a:t>Zoe Jane-Lara Hildon</a:t>
            </a:r>
            <a:r>
              <a:rPr lang="en-SG" sz="4400" kern="0" baseline="30000" dirty="0">
                <a:ea typeface="DengXian" panose="02010600030101010101" pitchFamily="2" charset="-122"/>
                <a:cs typeface="Times New Roman" panose="02020603050405020304" pitchFamily="18" charset="0"/>
              </a:rPr>
              <a:t>1</a:t>
            </a:r>
            <a:r>
              <a:rPr lang="en-SG" sz="4400" kern="0" dirty="0">
                <a:ea typeface="DengXian" panose="02010600030101010101" pitchFamily="2" charset="-122"/>
                <a:cs typeface="Times New Roman" panose="02020603050405020304" pitchFamily="18" charset="0"/>
              </a:rPr>
              <a:t>, Michael Herdman</a:t>
            </a:r>
            <a:r>
              <a:rPr lang="en-SG" sz="4400" kern="0" baseline="30000" dirty="0">
                <a:ea typeface="DengXian" panose="02010600030101010101" pitchFamily="2" charset="-122"/>
                <a:cs typeface="Times New Roman" panose="02020603050405020304" pitchFamily="18" charset="0"/>
              </a:rPr>
              <a:t>2</a:t>
            </a:r>
            <a:r>
              <a:rPr lang="en-SG" sz="4400" kern="0" dirty="0">
                <a:ea typeface="DengXian" panose="02010600030101010101" pitchFamily="2" charset="-122"/>
                <a:cs typeface="Times New Roman" panose="02020603050405020304" pitchFamily="18" charset="0"/>
              </a:rPr>
              <a:t>, Rachel Lee-Yin Tan</a:t>
            </a:r>
            <a:r>
              <a:rPr lang="en-SG" sz="4400" kern="0" baseline="30000" dirty="0">
                <a:ea typeface="DengXian" panose="02010600030101010101" pitchFamily="2" charset="-122"/>
                <a:cs typeface="Times New Roman" panose="02020603050405020304" pitchFamily="18" charset="0"/>
              </a:rPr>
              <a:t>1</a:t>
            </a:r>
            <a:r>
              <a:rPr lang="en-SG" sz="4400" kern="0" dirty="0">
                <a:ea typeface="DengXian" panose="02010600030101010101" pitchFamily="2" charset="-122"/>
                <a:cs typeface="Times New Roman" panose="02020603050405020304" pitchFamily="18" charset="0"/>
              </a:rPr>
              <a:t>, </a:t>
            </a:r>
            <a:r>
              <a:rPr lang="en-SG" sz="4400" kern="0" dirty="0" err="1">
                <a:ea typeface="DengXian" panose="02010600030101010101" pitchFamily="2" charset="-122"/>
                <a:cs typeface="Times New Roman" panose="02020603050405020304" pitchFamily="18" charset="0"/>
              </a:rPr>
              <a:t>Meixia</a:t>
            </a:r>
            <a:r>
              <a:rPr lang="en-SG" sz="4400" kern="0" dirty="0">
                <a:ea typeface="DengXian" panose="02010600030101010101" pitchFamily="2" charset="-122"/>
                <a:cs typeface="Times New Roman" panose="02020603050405020304" pitchFamily="18" charset="0"/>
              </a:rPr>
              <a:t> Liao</a:t>
            </a:r>
            <a:r>
              <a:rPr lang="en-SG" sz="4400" kern="0" baseline="30000" dirty="0">
                <a:ea typeface="DengXian" panose="02010600030101010101" pitchFamily="2" charset="-122"/>
                <a:cs typeface="Times New Roman" panose="02020603050405020304" pitchFamily="18" charset="0"/>
              </a:rPr>
              <a:t>1</a:t>
            </a:r>
            <a:r>
              <a:rPr lang="en-SG" sz="4400" kern="0" dirty="0">
                <a:ea typeface="DengXian" panose="02010600030101010101" pitchFamily="2" charset="-122"/>
                <a:cs typeface="Times New Roman" panose="02020603050405020304" pitchFamily="18" charset="0"/>
              </a:rPr>
              <a:t>, Sonia </a:t>
            </a:r>
            <a:r>
              <a:rPr lang="en-SG" sz="4400" kern="0" dirty="0" err="1">
                <a:ea typeface="DengXian" panose="02010600030101010101" pitchFamily="2" charset="-122"/>
                <a:cs typeface="Times New Roman" panose="02020603050405020304" pitchFamily="18" charset="0"/>
              </a:rPr>
              <a:t>Zhi</a:t>
            </a:r>
            <a:r>
              <a:rPr lang="en-SG" sz="4400" kern="0" dirty="0">
                <a:ea typeface="DengXian" panose="02010600030101010101" pitchFamily="2" charset="-122"/>
                <a:cs typeface="Times New Roman" panose="02020603050405020304" pitchFamily="18" charset="0"/>
              </a:rPr>
              <a:t> Yi Soh</a:t>
            </a:r>
            <a:r>
              <a:rPr lang="en-SG" sz="4400" kern="0" baseline="30000" dirty="0">
                <a:ea typeface="DengXian" panose="02010600030101010101" pitchFamily="2" charset="-122"/>
                <a:cs typeface="Times New Roman" panose="02020603050405020304" pitchFamily="18" charset="0"/>
              </a:rPr>
              <a:t>1</a:t>
            </a:r>
            <a:r>
              <a:rPr lang="en-SG" sz="4400" kern="0" dirty="0">
                <a:ea typeface="DengXian" panose="02010600030101010101" pitchFamily="2" charset="-122"/>
                <a:cs typeface="Times New Roman" panose="02020603050405020304" pitchFamily="18" charset="0"/>
              </a:rPr>
              <a:t>, Shankar Prinja</a:t>
            </a:r>
            <a:r>
              <a:rPr lang="en-SG" sz="4400" kern="0" baseline="30000" dirty="0">
                <a:ea typeface="DengXian" panose="02010600030101010101" pitchFamily="2" charset="-122"/>
                <a:cs typeface="Times New Roman" panose="02020603050405020304" pitchFamily="18" charset="0"/>
              </a:rPr>
              <a:t>3</a:t>
            </a:r>
            <a:r>
              <a:rPr lang="en-SG" sz="4400" kern="0" dirty="0">
                <a:ea typeface="DengXian" panose="02010600030101010101" pitchFamily="2" charset="-122"/>
                <a:cs typeface="Times New Roman" panose="02020603050405020304" pitchFamily="18" charset="0"/>
              </a:rPr>
              <a:t>, Fredrick Purba</a:t>
            </a:r>
            <a:r>
              <a:rPr lang="en-SG" sz="4400" kern="0" baseline="30000" dirty="0">
                <a:ea typeface="DengXian" panose="02010600030101010101" pitchFamily="2" charset="-122"/>
                <a:cs typeface="Times New Roman" panose="02020603050405020304" pitchFamily="18" charset="0"/>
              </a:rPr>
              <a:t>4</a:t>
            </a:r>
            <a:r>
              <a:rPr lang="en-SG" sz="4400" kern="0" dirty="0">
                <a:ea typeface="DengXian" panose="02010600030101010101" pitchFamily="2" charset="-122"/>
                <a:cs typeface="Times New Roman" panose="02020603050405020304" pitchFamily="18" charset="0"/>
              </a:rPr>
              <a:t>, </a:t>
            </a:r>
            <a:r>
              <a:rPr lang="en-SG" sz="4400" kern="0" dirty="0" err="1">
                <a:ea typeface="DengXian" panose="02010600030101010101" pitchFamily="2" charset="-122"/>
                <a:cs typeface="Times New Roman" panose="02020603050405020304" pitchFamily="18" charset="0"/>
              </a:rPr>
              <a:t>Zhihao</a:t>
            </a:r>
            <a:r>
              <a:rPr lang="en-SG" sz="4400" kern="0" dirty="0">
                <a:ea typeface="DengXian" panose="02010600030101010101" pitchFamily="2" charset="-122"/>
                <a:cs typeface="Times New Roman" panose="02020603050405020304" pitchFamily="18" charset="0"/>
              </a:rPr>
              <a:t> Yang</a:t>
            </a:r>
            <a:r>
              <a:rPr lang="en-SG" sz="4400" kern="0" baseline="30000" dirty="0">
                <a:ea typeface="DengXian" panose="02010600030101010101" pitchFamily="2" charset="-122"/>
                <a:cs typeface="Times New Roman" panose="02020603050405020304" pitchFamily="18" charset="0"/>
              </a:rPr>
              <a:t>5</a:t>
            </a:r>
            <a:r>
              <a:rPr lang="en-SG" sz="4400" kern="0" dirty="0">
                <a:ea typeface="DengXian" panose="02010600030101010101" pitchFamily="2" charset="-122"/>
                <a:cs typeface="Times New Roman" panose="02020603050405020304" pitchFamily="18" charset="0"/>
              </a:rPr>
              <a:t>, Federico Augustovski</a:t>
            </a:r>
            <a:r>
              <a:rPr lang="en-SG" sz="4400" kern="0" baseline="30000" dirty="0">
                <a:ea typeface="DengXian" panose="02010600030101010101" pitchFamily="2" charset="-122"/>
                <a:cs typeface="Times New Roman" panose="02020603050405020304" pitchFamily="18" charset="0"/>
              </a:rPr>
              <a:t>6</a:t>
            </a:r>
            <a:r>
              <a:rPr lang="en-SG" sz="4400" kern="0" dirty="0">
                <a:ea typeface="DengXian" panose="02010600030101010101" pitchFamily="2" charset="-122"/>
                <a:cs typeface="Times New Roman" panose="02020603050405020304" pitchFamily="18" charset="0"/>
              </a:rPr>
              <a:t>, Jan Busschbach</a:t>
            </a:r>
            <a:r>
              <a:rPr lang="en-SG" sz="4400" kern="0" baseline="30000" dirty="0">
                <a:ea typeface="DengXian" panose="02010600030101010101" pitchFamily="2" charset="-122"/>
                <a:cs typeface="Times New Roman" panose="02020603050405020304" pitchFamily="18" charset="0"/>
              </a:rPr>
              <a:t>7</a:t>
            </a:r>
            <a:r>
              <a:rPr lang="en-SG" sz="4400" kern="0" dirty="0">
                <a:ea typeface="DengXian" panose="02010600030101010101" pitchFamily="2" charset="-122"/>
                <a:cs typeface="Times New Roman" panose="02020603050405020304" pitchFamily="18" charset="0"/>
              </a:rPr>
              <a:t>, Jeff Johnson</a:t>
            </a:r>
            <a:r>
              <a:rPr lang="en-SG" sz="4400" kern="0" baseline="30000" dirty="0">
                <a:ea typeface="DengXian" panose="02010600030101010101" pitchFamily="2" charset="-122"/>
                <a:cs typeface="Times New Roman" panose="02020603050405020304" pitchFamily="18" charset="0"/>
              </a:rPr>
              <a:t>8</a:t>
            </a:r>
            <a:r>
              <a:rPr lang="en-SG" sz="4400" kern="0" dirty="0">
                <a:ea typeface="DengXian" panose="02010600030101010101" pitchFamily="2" charset="-122"/>
                <a:cs typeface="Times New Roman" panose="02020603050405020304" pitchFamily="18" charset="0"/>
              </a:rPr>
              <a:t>, Nan Luo</a:t>
            </a:r>
            <a:r>
              <a:rPr lang="en-US" sz="4400" kern="1400" spc="-15" baseline="30000" dirty="0">
                <a:ea typeface="Times New Roman" panose="02020603050405020304" pitchFamily="18" charset="0"/>
              </a:rPr>
              <a:t>1 </a:t>
            </a:r>
          </a:p>
          <a:p>
            <a:pPr algn="ctr"/>
            <a:r>
              <a:rPr lang="en-US" sz="3600" kern="1400" spc="-15" baseline="30000" dirty="0">
                <a:ea typeface="Times New Roman" panose="02020603050405020304" pitchFamily="18" charset="0"/>
              </a:rPr>
              <a:t>1</a:t>
            </a:r>
            <a:r>
              <a:rPr lang="en-US" sz="3600" kern="1400" spc="-15" dirty="0">
                <a:ea typeface="Times New Roman" panose="02020603050405020304" pitchFamily="18" charset="0"/>
              </a:rPr>
              <a:t>Saw </a:t>
            </a:r>
            <a:r>
              <a:rPr lang="en-US" sz="3600" kern="1400" spc="-15" dirty="0" err="1">
                <a:ea typeface="Times New Roman" panose="02020603050405020304" pitchFamily="18" charset="0"/>
              </a:rPr>
              <a:t>Swee</a:t>
            </a:r>
            <a:r>
              <a:rPr lang="en-US" sz="3600" kern="1400" spc="-15" dirty="0">
                <a:ea typeface="Times New Roman" panose="02020603050405020304" pitchFamily="18" charset="0"/>
              </a:rPr>
              <a:t> Hock School of Public Health and National university health system, National University of Singapore, Singapore.</a:t>
            </a:r>
          </a:p>
          <a:p>
            <a:pPr algn="ctr"/>
            <a:r>
              <a:rPr lang="en-US" sz="3600" kern="1400" spc="-15" baseline="30000" dirty="0">
                <a:ea typeface="Times New Roman" panose="02020603050405020304" pitchFamily="18" charset="0"/>
              </a:rPr>
              <a:t>2</a:t>
            </a:r>
            <a:r>
              <a:rPr lang="en-US" sz="3600" kern="1400" spc="-15" dirty="0">
                <a:ea typeface="Times New Roman" panose="02020603050405020304" pitchFamily="18" charset="0"/>
              </a:rPr>
              <a:t>Office of Health Economics, London, UK; </a:t>
            </a:r>
            <a:r>
              <a:rPr lang="en-US" sz="3600" kern="1400" spc="-15" baseline="30000" dirty="0">
                <a:ea typeface="Times New Roman" panose="02020603050405020304" pitchFamily="18" charset="0"/>
              </a:rPr>
              <a:t>3</a:t>
            </a:r>
            <a:r>
              <a:rPr lang="en-US" sz="3600" kern="1400" spc="-15" dirty="0">
                <a:ea typeface="Times New Roman" panose="02020603050405020304" pitchFamily="18" charset="0"/>
              </a:rPr>
              <a:t>School of Public Health PGIMER, Chandigarh, India;</a:t>
            </a:r>
            <a:r>
              <a:rPr lang="en-US" sz="3600" kern="1400" spc="-15" baseline="30000" dirty="0">
                <a:ea typeface="Times New Roman" panose="02020603050405020304" pitchFamily="18" charset="0"/>
              </a:rPr>
              <a:t>4</a:t>
            </a:r>
            <a:r>
              <a:rPr lang="en-US" sz="3600" kern="1400" spc="-15" dirty="0">
                <a:ea typeface="Times New Roman" panose="02020603050405020304" pitchFamily="18" charset="0"/>
              </a:rPr>
              <a:t>Faculty of Psychology, Universitas </a:t>
            </a:r>
            <a:r>
              <a:rPr lang="en-US" sz="3600" kern="1400" spc="-15" dirty="0" err="1">
                <a:ea typeface="Times New Roman" panose="02020603050405020304" pitchFamily="18" charset="0"/>
              </a:rPr>
              <a:t>Padjadjaran</a:t>
            </a:r>
            <a:r>
              <a:rPr lang="en-US" sz="3600" kern="1400" spc="-15" dirty="0">
                <a:ea typeface="Times New Roman" panose="02020603050405020304" pitchFamily="18" charset="0"/>
              </a:rPr>
              <a:t>, Indonesia;</a:t>
            </a:r>
            <a:r>
              <a:rPr lang="en-US" sz="3600" kern="1400" spc="-15" baseline="30000" dirty="0">
                <a:ea typeface="Times New Roman" panose="02020603050405020304" pitchFamily="18" charset="0"/>
              </a:rPr>
              <a:t>5</a:t>
            </a:r>
            <a:r>
              <a:rPr lang="en-US" sz="3600" kern="1400" spc="-15" dirty="0">
                <a:ea typeface="Times New Roman" panose="02020603050405020304" pitchFamily="18" charset="0"/>
              </a:rPr>
              <a:t>Health Services Management Dpt., Guizhou Medical University, China.;</a:t>
            </a:r>
            <a:r>
              <a:rPr lang="en-US" sz="3600" kern="1400" spc="-15" baseline="30000" dirty="0">
                <a:ea typeface="Times New Roman" panose="02020603050405020304" pitchFamily="18" charset="0"/>
              </a:rPr>
              <a:t>6</a:t>
            </a:r>
            <a:r>
              <a:rPr lang="en-US" sz="3600" kern="1400" spc="-15" dirty="0">
                <a:ea typeface="Times New Roman" panose="02020603050405020304" pitchFamily="18" charset="0"/>
              </a:rPr>
              <a:t>Health Technology Assessment and Health Economics Department of the Institute for Clinical Effectiveness and Health Policy (IECS-CONICET), Argentina; </a:t>
            </a:r>
            <a:r>
              <a:rPr lang="en-US" sz="3600" kern="1400" spc="-15" baseline="30000" dirty="0">
                <a:ea typeface="Times New Roman" panose="02020603050405020304" pitchFamily="18" charset="0"/>
              </a:rPr>
              <a:t>7</a:t>
            </a:r>
            <a:r>
              <a:rPr lang="en-US" sz="3600" kern="1400" spc="-15" dirty="0">
                <a:ea typeface="Times New Roman" panose="02020603050405020304" pitchFamily="18" charset="0"/>
              </a:rPr>
              <a:t>Erasmus MC, Rotterdam, Netherlands; </a:t>
            </a:r>
            <a:r>
              <a:rPr lang="en-US" sz="3600" kern="1400" spc="-15" baseline="30000" dirty="0">
                <a:ea typeface="Times New Roman" panose="02020603050405020304" pitchFamily="18" charset="0"/>
              </a:rPr>
              <a:t>8 </a:t>
            </a:r>
            <a:r>
              <a:rPr lang="en-US" sz="3600" kern="1400" spc="-15" dirty="0">
                <a:ea typeface="Times New Roman" panose="02020603050405020304" pitchFamily="18" charset="0"/>
              </a:rPr>
              <a:t>School of Public Health, University of Alberta, Canada</a:t>
            </a:r>
          </a:p>
        </p:txBody>
      </p:sp>
      <p:sp>
        <p:nvSpPr>
          <p:cNvPr id="17" name="TextBox 16">
            <a:extLst>
              <a:ext uri="{FF2B5EF4-FFF2-40B4-BE49-F238E27FC236}">
                <a16:creationId xmlns:a16="http://schemas.microsoft.com/office/drawing/2014/main" id="{DE4ABD6D-0586-409C-3286-2868793D67C6}"/>
              </a:ext>
            </a:extLst>
          </p:cNvPr>
          <p:cNvSpPr txBox="1"/>
          <p:nvPr/>
        </p:nvSpPr>
        <p:spPr>
          <a:xfrm>
            <a:off x="23439785" y="20629193"/>
            <a:ext cx="27466143" cy="3093154"/>
          </a:xfrm>
          <a:prstGeom prst="rect">
            <a:avLst/>
          </a:prstGeom>
          <a:noFill/>
        </p:spPr>
        <p:txBody>
          <a:bodyPr wrap="square">
            <a:spAutoFit/>
          </a:bodyPr>
          <a:lstStyle/>
          <a:p>
            <a:pPr marL="327025" indent="-327025" algn="just">
              <a:buFont typeface="Arial" panose="020B0604020202020204" pitchFamily="34" charset="0"/>
              <a:buChar char="•"/>
            </a:pPr>
            <a:r>
              <a:rPr lang="en-US" sz="3700" spc="-70" dirty="0">
                <a:cs typeface="Arial"/>
              </a:rPr>
              <a:t>Overall, COVID-19 was seen to have influenced the relative value of different dimensions of health, especially social health and psychological self-care. The importance of countering effects of isolation for those most affected by pandemic restrictions was a dominant theme.</a:t>
            </a:r>
          </a:p>
          <a:p>
            <a:pPr marL="327025" indent="-327025" algn="just">
              <a:buFont typeface="Arial" panose="020B0604020202020204" pitchFamily="34" charset="0"/>
              <a:buChar char="•"/>
            </a:pPr>
            <a:endParaRPr lang="en-US" sz="1000" spc="-70" dirty="0">
              <a:cs typeface="Arial"/>
            </a:endParaRPr>
          </a:p>
          <a:p>
            <a:pPr marL="327025" indent="-327025" algn="just">
              <a:buFont typeface="Arial" panose="020B0604020202020204" pitchFamily="34" charset="0"/>
              <a:buChar char="•"/>
            </a:pPr>
            <a:r>
              <a:rPr lang="en-US" sz="3700" dirty="0">
                <a:cs typeface="Arial"/>
              </a:rPr>
              <a:t>A multitude of ways in which one poor health characteristic can trigger another were described. For instance</a:t>
            </a:r>
            <a:r>
              <a:rPr lang="en-GB" sz="3700" dirty="0"/>
              <a:t>, chronic pain causing depression and in turn impeding usual activities. The most undesirable of all outcomes was to have everything that was being ranked at once </a:t>
            </a:r>
            <a:r>
              <a:rPr lang="en-GB" sz="3500" i="1" dirty="0"/>
              <a:t>– “I mean somebody could actually have all of them, couldn’t they?” </a:t>
            </a:r>
            <a:r>
              <a:rPr lang="en-GB" sz="3700" dirty="0"/>
              <a:t>Canada, Retired female Professor, 73</a:t>
            </a:r>
          </a:p>
        </p:txBody>
      </p:sp>
    </p:spTree>
    <p:extLst>
      <p:ext uri="{BB962C8B-B14F-4D97-AF65-F5344CB8AC3E}">
        <p14:creationId xmlns:p14="http://schemas.microsoft.com/office/powerpoint/2010/main" val="859597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2926</TotalTime>
  <Words>1339</Words>
  <Application>Microsoft Macintosh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 Ling Jie</dc:creator>
  <cp:lastModifiedBy>Luo Nan</cp:lastModifiedBy>
  <cp:revision>164</cp:revision>
  <cp:lastPrinted>2022-06-20T02:19:19Z</cp:lastPrinted>
  <dcterms:created xsi:type="dcterms:W3CDTF">2017-07-10T02:31:55Z</dcterms:created>
  <dcterms:modified xsi:type="dcterms:W3CDTF">2022-06-20T14:29:48Z</dcterms:modified>
</cp:coreProperties>
</file>