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
  </p:notesMasterIdLst>
  <p:sldIdLst>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72FA"/>
    <a:srgbClr val="5555F9"/>
    <a:srgbClr val="66669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831" autoAdjust="0"/>
  </p:normalViewPr>
  <p:slideViewPr>
    <p:cSldViewPr snapToGrid="0">
      <p:cViewPr varScale="1">
        <p:scale>
          <a:sx n="65" d="100"/>
          <a:sy n="65" d="100"/>
        </p:scale>
        <p:origin x="912"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B24C0-0B14-4C51-B34E-B950CF4A8F28}" type="datetimeFigureOut">
              <a:rPr lang="en-US" smtClean="0"/>
              <a:pPr/>
              <a:t>8/3/2022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319AAF-A69B-427C-9343-B6BD5C25ECCC}" type="slidenum">
              <a:rPr lang="en-US" smtClean="0"/>
              <a:pPr/>
              <a:t>‹#›</a:t>
            </a:fld>
            <a:endParaRPr lang="en-US"/>
          </a:p>
        </p:txBody>
      </p:sp>
    </p:spTree>
    <p:extLst>
      <p:ext uri="{BB962C8B-B14F-4D97-AF65-F5344CB8AC3E}">
        <p14:creationId xmlns:p14="http://schemas.microsoft.com/office/powerpoint/2010/main" val="840739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4222024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85F01-86F1-D114-E7AD-90D3E731A4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8DE412-E3C5-5147-8020-ADA1488737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37DDD8-5140-6D1F-7828-646F452315AB}"/>
              </a:ext>
            </a:extLst>
          </p:cNvPr>
          <p:cNvSpPr>
            <a:spLocks noGrp="1"/>
          </p:cNvSpPr>
          <p:nvPr>
            <p:ph type="dt" sz="half" idx="10"/>
          </p:nvPr>
        </p:nvSpPr>
        <p:spPr/>
        <p:txBody>
          <a:bodyPr/>
          <a:lstStyle/>
          <a:p>
            <a:fld id="{63959408-ECDF-496C-8347-B8150BA95893}" type="datetimeFigureOut">
              <a:rPr lang="en-US" smtClean="0"/>
              <a:pPr/>
              <a:t>8/3/2022</a:t>
            </a:fld>
            <a:endParaRPr lang="en-US"/>
          </a:p>
        </p:txBody>
      </p:sp>
      <p:sp>
        <p:nvSpPr>
          <p:cNvPr id="5" name="Footer Placeholder 4">
            <a:extLst>
              <a:ext uri="{FF2B5EF4-FFF2-40B4-BE49-F238E27FC236}">
                <a16:creationId xmlns:a16="http://schemas.microsoft.com/office/drawing/2014/main" id="{11859BD0-0732-3409-4B91-73D9E6F6D1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952826-8E50-0DF7-6808-7E34D615A681}"/>
              </a:ext>
            </a:extLst>
          </p:cNvPr>
          <p:cNvSpPr>
            <a:spLocks noGrp="1"/>
          </p:cNvSpPr>
          <p:nvPr>
            <p:ph type="sldNum" sz="quarter" idx="12"/>
          </p:nvPr>
        </p:nvSpPr>
        <p:spPr/>
        <p:txBody>
          <a:bodyPr/>
          <a:lstStyle/>
          <a:p>
            <a:fld id="{0E578EFE-22BC-414F-BD67-AD7ACFC8DD0E}" type="slidenum">
              <a:rPr lang="en-US" smtClean="0"/>
              <a:pPr/>
              <a:t>‹#›</a:t>
            </a:fld>
            <a:endParaRPr lang="en-US"/>
          </a:p>
        </p:txBody>
      </p:sp>
    </p:spTree>
    <p:extLst>
      <p:ext uri="{BB962C8B-B14F-4D97-AF65-F5344CB8AC3E}">
        <p14:creationId xmlns:p14="http://schemas.microsoft.com/office/powerpoint/2010/main" val="3368817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28721-47FA-81C2-847F-5307763020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C8A7DC-E5E6-8FD0-56BD-384B106995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245E06-99DA-636C-0735-7A69E0902D5F}"/>
              </a:ext>
            </a:extLst>
          </p:cNvPr>
          <p:cNvSpPr>
            <a:spLocks noGrp="1"/>
          </p:cNvSpPr>
          <p:nvPr>
            <p:ph type="dt" sz="half" idx="10"/>
          </p:nvPr>
        </p:nvSpPr>
        <p:spPr/>
        <p:txBody>
          <a:bodyPr/>
          <a:lstStyle/>
          <a:p>
            <a:fld id="{63959408-ECDF-496C-8347-B8150BA95893}" type="datetimeFigureOut">
              <a:rPr lang="en-US" smtClean="0"/>
              <a:pPr/>
              <a:t>8/3/2022</a:t>
            </a:fld>
            <a:endParaRPr lang="en-US"/>
          </a:p>
        </p:txBody>
      </p:sp>
      <p:sp>
        <p:nvSpPr>
          <p:cNvPr id="5" name="Footer Placeholder 4">
            <a:extLst>
              <a:ext uri="{FF2B5EF4-FFF2-40B4-BE49-F238E27FC236}">
                <a16:creationId xmlns:a16="http://schemas.microsoft.com/office/drawing/2014/main" id="{36FD197B-55FE-823A-428F-367CEDCF8A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B8DAAF-BBAE-6F16-95FD-97564BF79D7C}"/>
              </a:ext>
            </a:extLst>
          </p:cNvPr>
          <p:cNvSpPr>
            <a:spLocks noGrp="1"/>
          </p:cNvSpPr>
          <p:nvPr>
            <p:ph type="sldNum" sz="quarter" idx="12"/>
          </p:nvPr>
        </p:nvSpPr>
        <p:spPr/>
        <p:txBody>
          <a:bodyPr/>
          <a:lstStyle/>
          <a:p>
            <a:fld id="{0E578EFE-22BC-414F-BD67-AD7ACFC8DD0E}" type="slidenum">
              <a:rPr lang="en-US" smtClean="0"/>
              <a:pPr/>
              <a:t>‹#›</a:t>
            </a:fld>
            <a:endParaRPr lang="en-US"/>
          </a:p>
        </p:txBody>
      </p:sp>
    </p:spTree>
    <p:extLst>
      <p:ext uri="{BB962C8B-B14F-4D97-AF65-F5344CB8AC3E}">
        <p14:creationId xmlns:p14="http://schemas.microsoft.com/office/powerpoint/2010/main" val="3365397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9988AE-47CF-B5EE-70C0-EDDA2C2F56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59C629-E7EB-B206-E056-2496507911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6BC02F-CBA2-9DEB-BCE2-E41B246592C9}"/>
              </a:ext>
            </a:extLst>
          </p:cNvPr>
          <p:cNvSpPr>
            <a:spLocks noGrp="1"/>
          </p:cNvSpPr>
          <p:nvPr>
            <p:ph type="dt" sz="half" idx="10"/>
          </p:nvPr>
        </p:nvSpPr>
        <p:spPr/>
        <p:txBody>
          <a:bodyPr/>
          <a:lstStyle/>
          <a:p>
            <a:fld id="{63959408-ECDF-496C-8347-B8150BA95893}" type="datetimeFigureOut">
              <a:rPr lang="en-US" smtClean="0"/>
              <a:pPr/>
              <a:t>8/3/2022</a:t>
            </a:fld>
            <a:endParaRPr lang="en-US"/>
          </a:p>
        </p:txBody>
      </p:sp>
      <p:sp>
        <p:nvSpPr>
          <p:cNvPr id="5" name="Footer Placeholder 4">
            <a:extLst>
              <a:ext uri="{FF2B5EF4-FFF2-40B4-BE49-F238E27FC236}">
                <a16:creationId xmlns:a16="http://schemas.microsoft.com/office/drawing/2014/main" id="{064D5F43-B4A4-B43B-5F09-D7D2EF650D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58839F-1BE6-E7F8-9726-159E0F454B3D}"/>
              </a:ext>
            </a:extLst>
          </p:cNvPr>
          <p:cNvSpPr>
            <a:spLocks noGrp="1"/>
          </p:cNvSpPr>
          <p:nvPr>
            <p:ph type="sldNum" sz="quarter" idx="12"/>
          </p:nvPr>
        </p:nvSpPr>
        <p:spPr/>
        <p:txBody>
          <a:bodyPr/>
          <a:lstStyle/>
          <a:p>
            <a:fld id="{0E578EFE-22BC-414F-BD67-AD7ACFC8DD0E}" type="slidenum">
              <a:rPr lang="en-US" smtClean="0"/>
              <a:pPr/>
              <a:t>‹#›</a:t>
            </a:fld>
            <a:endParaRPr lang="en-US"/>
          </a:p>
        </p:txBody>
      </p:sp>
    </p:spTree>
    <p:extLst>
      <p:ext uri="{BB962C8B-B14F-4D97-AF65-F5344CB8AC3E}">
        <p14:creationId xmlns:p14="http://schemas.microsoft.com/office/powerpoint/2010/main" val="1832272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6x60 Template -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2581" y="1276317"/>
            <a:ext cx="2793559" cy="349973"/>
          </a:xfrm>
          <a:prstGeom prst="rect">
            <a:avLst/>
          </a:prstGeom>
        </p:spPr>
        <p:txBody>
          <a:bodyPr wrap="square" lIns="130622" tIns="130622" rIns="130622" bIns="130622">
            <a:spAutoFit/>
          </a:bodyPr>
          <a:lstStyle>
            <a:lvl1pPr marL="0" indent="0">
              <a:buNone/>
              <a:defRPr sz="622">
                <a:solidFill>
                  <a:schemeClr val="accent5">
                    <a:lumMod val="50000"/>
                  </a:schemeClr>
                </a:solidFill>
                <a:latin typeface="Times New Roman" panose="02020603050405020304" pitchFamily="18" charset="0"/>
                <a:cs typeface="Times New Roman" panose="02020603050405020304" pitchFamily="18" charset="0"/>
              </a:defRPr>
            </a:lvl1pPr>
            <a:lvl2pPr marL="377394" indent="-145152">
              <a:defRPr sz="622">
                <a:latin typeface="Trebuchet MS" pitchFamily="34" charset="0"/>
              </a:defRPr>
            </a:lvl2pPr>
            <a:lvl3pPr marL="522546" indent="-145152">
              <a:defRPr sz="622">
                <a:latin typeface="Trebuchet MS" pitchFamily="34" charset="0"/>
              </a:defRPr>
            </a:lvl3pPr>
            <a:lvl4pPr marL="682213" indent="-159667">
              <a:defRPr sz="622">
                <a:latin typeface="Trebuchet MS" pitchFamily="34" charset="0"/>
              </a:defRPr>
            </a:lvl4pPr>
            <a:lvl5pPr marL="798335" indent="-116121">
              <a:defRPr sz="622">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253684" y="1068977"/>
            <a:ext cx="2791354" cy="234721"/>
          </a:xfrm>
          <a:prstGeom prst="rect">
            <a:avLst/>
          </a:prstGeom>
          <a:noFill/>
        </p:spPr>
        <p:txBody>
          <a:bodyPr lIns="52249" tIns="52249" rIns="52249" bIns="52249" anchor="ctr" anchorCtr="0">
            <a:spAutoFit/>
          </a:bodyPr>
          <a:lstStyle>
            <a:lvl1pPr marL="0" indent="0" algn="ctr">
              <a:buNone/>
              <a:defRPr sz="933"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252361" y="3142006"/>
            <a:ext cx="2794000" cy="349973"/>
          </a:xfrm>
          <a:prstGeom prst="rect">
            <a:avLst/>
          </a:prstGeom>
        </p:spPr>
        <p:txBody>
          <a:bodyPr wrap="square" lIns="130622" tIns="130622" rIns="130622" bIns="130622">
            <a:spAutoFit/>
          </a:bodyPr>
          <a:lstStyle>
            <a:lvl1pPr marL="0" indent="0">
              <a:buNone/>
              <a:defRPr sz="622">
                <a:solidFill>
                  <a:schemeClr val="accent5">
                    <a:lumMod val="50000"/>
                  </a:schemeClr>
                </a:solidFill>
                <a:latin typeface="Times New Roman" panose="02020603050405020304" pitchFamily="18" charset="0"/>
                <a:cs typeface="Times New Roman" panose="02020603050405020304" pitchFamily="18" charset="0"/>
              </a:defRPr>
            </a:lvl1pPr>
            <a:lvl2pPr marL="377394" indent="-145152">
              <a:defRPr sz="622">
                <a:latin typeface="Trebuchet MS" pitchFamily="34" charset="0"/>
              </a:defRPr>
            </a:lvl2pPr>
            <a:lvl3pPr marL="522546" indent="-145152">
              <a:defRPr sz="622">
                <a:latin typeface="Trebuchet MS" pitchFamily="34" charset="0"/>
              </a:defRPr>
            </a:lvl3pPr>
            <a:lvl4pPr marL="682213" indent="-159667">
              <a:defRPr sz="622">
                <a:latin typeface="Trebuchet MS" pitchFamily="34" charset="0"/>
              </a:defRPr>
            </a:lvl4pPr>
            <a:lvl5pPr marL="798335" indent="-116121">
              <a:defRPr sz="622">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253464" y="2932889"/>
            <a:ext cx="2791795" cy="234721"/>
          </a:xfrm>
          <a:prstGeom prst="rect">
            <a:avLst/>
          </a:prstGeom>
          <a:noFill/>
        </p:spPr>
        <p:txBody>
          <a:bodyPr wrap="square" lIns="52249" tIns="52249" rIns="52249" bIns="52249" anchor="ctr" anchorCtr="0">
            <a:spAutoFit/>
          </a:bodyPr>
          <a:lstStyle>
            <a:lvl1pPr marL="0" indent="0" algn="ctr">
              <a:buNone/>
              <a:defRPr sz="933"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3218657" y="1283130"/>
            <a:ext cx="5755569" cy="349973"/>
          </a:xfrm>
          <a:prstGeom prst="rect">
            <a:avLst/>
          </a:prstGeom>
        </p:spPr>
        <p:txBody>
          <a:bodyPr wrap="square" lIns="130622" tIns="130622" rIns="130622" bIns="130622">
            <a:spAutoFit/>
          </a:bodyPr>
          <a:lstStyle>
            <a:lvl1pPr marL="0" indent="0">
              <a:buNone/>
              <a:defRPr sz="622">
                <a:solidFill>
                  <a:schemeClr val="accent5">
                    <a:lumMod val="50000"/>
                  </a:schemeClr>
                </a:solidFill>
                <a:latin typeface="Times New Roman" panose="02020603050405020304" pitchFamily="18" charset="0"/>
                <a:cs typeface="Times New Roman" panose="02020603050405020304" pitchFamily="18" charset="0"/>
              </a:defRPr>
            </a:lvl1pPr>
            <a:lvl2pPr marL="377394" indent="-145152">
              <a:defRPr sz="622">
                <a:latin typeface="Trebuchet MS" pitchFamily="34" charset="0"/>
              </a:defRPr>
            </a:lvl2pPr>
            <a:lvl3pPr marL="522546" indent="-145152">
              <a:defRPr sz="622">
                <a:latin typeface="Trebuchet MS" pitchFamily="34" charset="0"/>
              </a:defRPr>
            </a:lvl3pPr>
            <a:lvl4pPr marL="682213" indent="-159667">
              <a:defRPr sz="622">
                <a:latin typeface="Trebuchet MS" pitchFamily="34" charset="0"/>
              </a:defRPr>
            </a:lvl4pPr>
            <a:lvl5pPr marL="798335" indent="-116121">
              <a:defRPr sz="622">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3218657" y="1068977"/>
            <a:ext cx="5755569" cy="234721"/>
          </a:xfrm>
          <a:prstGeom prst="rect">
            <a:avLst/>
          </a:prstGeom>
          <a:noFill/>
        </p:spPr>
        <p:txBody>
          <a:bodyPr wrap="square" lIns="52249" tIns="52249" rIns="52249" bIns="52249" anchor="ctr" anchorCtr="0">
            <a:spAutoFit/>
          </a:bodyPr>
          <a:lstStyle>
            <a:lvl1pPr marL="0" indent="0" algn="ctr">
              <a:buNone/>
              <a:defRPr sz="933"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3218657" y="4578327"/>
            <a:ext cx="5755569" cy="349973"/>
          </a:xfrm>
          <a:prstGeom prst="rect">
            <a:avLst/>
          </a:prstGeom>
        </p:spPr>
        <p:txBody>
          <a:bodyPr wrap="square" lIns="130622" tIns="130622" rIns="130622" bIns="130622">
            <a:spAutoFit/>
          </a:bodyPr>
          <a:lstStyle>
            <a:lvl1pPr marL="0" indent="0">
              <a:buNone/>
              <a:defRPr sz="622">
                <a:solidFill>
                  <a:schemeClr val="accent5">
                    <a:lumMod val="50000"/>
                  </a:schemeClr>
                </a:solidFill>
                <a:latin typeface="Times New Roman" panose="02020603050405020304" pitchFamily="18" charset="0"/>
                <a:cs typeface="Times New Roman" panose="02020603050405020304" pitchFamily="18" charset="0"/>
              </a:defRPr>
            </a:lvl1pPr>
            <a:lvl2pPr marL="377394" indent="-145152">
              <a:defRPr sz="622">
                <a:latin typeface="Trebuchet MS" pitchFamily="34" charset="0"/>
              </a:defRPr>
            </a:lvl2pPr>
            <a:lvl3pPr marL="522546" indent="-145152">
              <a:defRPr sz="622">
                <a:latin typeface="Trebuchet MS" pitchFamily="34" charset="0"/>
              </a:defRPr>
            </a:lvl3pPr>
            <a:lvl4pPr marL="682213" indent="-159667">
              <a:defRPr sz="622">
                <a:latin typeface="Trebuchet MS" pitchFamily="34" charset="0"/>
              </a:defRPr>
            </a:lvl4pPr>
            <a:lvl5pPr marL="798335" indent="-116121">
              <a:defRPr sz="622">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3218657" y="4362520"/>
            <a:ext cx="5755569" cy="234721"/>
          </a:xfrm>
          <a:prstGeom prst="rect">
            <a:avLst/>
          </a:prstGeom>
          <a:noFill/>
        </p:spPr>
        <p:txBody>
          <a:bodyPr wrap="square" lIns="52249" tIns="52249" rIns="52249" bIns="52249" anchor="ctr" anchorCtr="0">
            <a:spAutoFit/>
          </a:bodyPr>
          <a:lstStyle>
            <a:lvl1pPr marL="0" indent="0" algn="ctr">
              <a:buNone/>
              <a:defRPr sz="933"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9155815" y="1068977"/>
            <a:ext cx="2790838" cy="234721"/>
          </a:xfrm>
          <a:prstGeom prst="rect">
            <a:avLst/>
          </a:prstGeom>
          <a:noFill/>
        </p:spPr>
        <p:txBody>
          <a:bodyPr wrap="square" lIns="52249" tIns="52249" rIns="52249" bIns="52249" anchor="ctr" anchorCtr="0">
            <a:spAutoFit/>
          </a:bodyPr>
          <a:lstStyle>
            <a:lvl1pPr marL="0" indent="0" algn="ctr">
              <a:buNone/>
              <a:defRPr sz="933"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9155815" y="1284784"/>
            <a:ext cx="2790838" cy="349973"/>
          </a:xfrm>
          <a:prstGeom prst="rect">
            <a:avLst/>
          </a:prstGeom>
        </p:spPr>
        <p:txBody>
          <a:bodyPr wrap="square" lIns="130622" tIns="130622" rIns="130622" bIns="130622">
            <a:spAutoFit/>
          </a:bodyPr>
          <a:lstStyle>
            <a:lvl1pPr marL="0" indent="0">
              <a:buNone/>
              <a:defRPr sz="622">
                <a:solidFill>
                  <a:schemeClr val="accent5">
                    <a:lumMod val="50000"/>
                  </a:schemeClr>
                </a:solidFill>
                <a:latin typeface="Times New Roman" panose="02020603050405020304" pitchFamily="18" charset="0"/>
                <a:cs typeface="Times New Roman" panose="02020603050405020304" pitchFamily="18" charset="0"/>
              </a:defRPr>
            </a:lvl1pPr>
            <a:lvl2pPr marL="377394" indent="-145152">
              <a:defRPr sz="622">
                <a:latin typeface="Trebuchet MS" pitchFamily="34" charset="0"/>
              </a:defRPr>
            </a:lvl2pPr>
            <a:lvl3pPr marL="522546" indent="-145152">
              <a:defRPr sz="622">
                <a:latin typeface="Trebuchet MS" pitchFamily="34" charset="0"/>
              </a:defRPr>
            </a:lvl3pPr>
            <a:lvl4pPr marL="682213" indent="-159667">
              <a:defRPr sz="622">
                <a:latin typeface="Trebuchet MS" pitchFamily="34" charset="0"/>
              </a:defRPr>
            </a:lvl4pPr>
            <a:lvl5pPr marL="798335" indent="-116121">
              <a:defRPr sz="622">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9155815" y="2945435"/>
            <a:ext cx="2790838" cy="234721"/>
          </a:xfrm>
          <a:prstGeom prst="rect">
            <a:avLst/>
          </a:prstGeom>
          <a:noFill/>
        </p:spPr>
        <p:txBody>
          <a:bodyPr wrap="square" lIns="52249" tIns="52249" rIns="52249" bIns="52249" anchor="ctr" anchorCtr="0">
            <a:spAutoFit/>
          </a:bodyPr>
          <a:lstStyle>
            <a:lvl1pPr marL="0" indent="0" algn="ctr">
              <a:buNone/>
              <a:defRPr sz="933"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9155116" y="3161242"/>
            <a:ext cx="2792236" cy="349973"/>
          </a:xfrm>
          <a:prstGeom prst="rect">
            <a:avLst/>
          </a:prstGeom>
        </p:spPr>
        <p:txBody>
          <a:bodyPr wrap="square" lIns="130622" tIns="130622" rIns="130622" bIns="130622">
            <a:spAutoFit/>
          </a:bodyPr>
          <a:lstStyle>
            <a:lvl1pPr marL="0" indent="0">
              <a:buNone/>
              <a:defRPr sz="622">
                <a:solidFill>
                  <a:schemeClr val="accent5">
                    <a:lumMod val="50000"/>
                  </a:schemeClr>
                </a:solidFill>
                <a:latin typeface="Times New Roman" panose="02020603050405020304" pitchFamily="18" charset="0"/>
                <a:cs typeface="Times New Roman" panose="02020603050405020304" pitchFamily="18" charset="0"/>
              </a:defRPr>
            </a:lvl1pPr>
            <a:lvl2pPr marL="377394" indent="-145152">
              <a:defRPr sz="622">
                <a:latin typeface="Trebuchet MS" pitchFamily="34" charset="0"/>
              </a:defRPr>
            </a:lvl2pPr>
            <a:lvl3pPr marL="522546" indent="-145152">
              <a:defRPr sz="622">
                <a:latin typeface="Trebuchet MS" pitchFamily="34" charset="0"/>
              </a:defRPr>
            </a:lvl3pPr>
            <a:lvl4pPr marL="682213" indent="-159667">
              <a:defRPr sz="622">
                <a:latin typeface="Trebuchet MS" pitchFamily="34" charset="0"/>
              </a:defRPr>
            </a:lvl4pPr>
            <a:lvl5pPr marL="798335" indent="-116121">
              <a:defRPr sz="622">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9155815" y="5321824"/>
            <a:ext cx="2790838" cy="234721"/>
          </a:xfrm>
          <a:prstGeom prst="rect">
            <a:avLst/>
          </a:prstGeom>
          <a:noFill/>
        </p:spPr>
        <p:txBody>
          <a:bodyPr wrap="square" lIns="52249" tIns="52249" rIns="52249" bIns="52249" anchor="ctr" anchorCtr="0">
            <a:spAutoFit/>
          </a:bodyPr>
          <a:lstStyle>
            <a:lvl1pPr marL="0" indent="0" algn="ctr">
              <a:buNone/>
              <a:defRPr sz="933"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9155116" y="5537630"/>
            <a:ext cx="2792236" cy="349973"/>
          </a:xfrm>
          <a:prstGeom prst="rect">
            <a:avLst/>
          </a:prstGeom>
        </p:spPr>
        <p:txBody>
          <a:bodyPr wrap="square" lIns="130622" tIns="130622" rIns="130622" bIns="130622">
            <a:spAutoFit/>
          </a:bodyPr>
          <a:lstStyle>
            <a:lvl1pPr marL="0" indent="0">
              <a:buNone/>
              <a:defRPr sz="622">
                <a:solidFill>
                  <a:schemeClr val="accent5">
                    <a:lumMod val="50000"/>
                  </a:schemeClr>
                </a:solidFill>
                <a:latin typeface="Times New Roman" panose="02020603050405020304" pitchFamily="18" charset="0"/>
                <a:cs typeface="Times New Roman" panose="02020603050405020304" pitchFamily="18" charset="0"/>
              </a:defRPr>
            </a:lvl1pPr>
            <a:lvl2pPr marL="377394" indent="-145152">
              <a:defRPr sz="622">
                <a:latin typeface="Trebuchet MS" pitchFamily="34" charset="0"/>
              </a:defRPr>
            </a:lvl2pPr>
            <a:lvl3pPr marL="522546" indent="-145152">
              <a:defRPr sz="622">
                <a:latin typeface="Trebuchet MS" pitchFamily="34" charset="0"/>
              </a:defRPr>
            </a:lvl3pPr>
            <a:lvl4pPr marL="682213" indent="-159667">
              <a:defRPr sz="622">
                <a:latin typeface="Trebuchet MS" pitchFamily="34" charset="0"/>
              </a:defRPr>
            </a:lvl4pPr>
            <a:lvl5pPr marL="798335" indent="-116121">
              <a:defRPr sz="622">
                <a:latin typeface="Trebuchet MS" pitchFamily="34" charset="0"/>
              </a:defRPr>
            </a:lvl5pPr>
          </a:lstStyle>
          <a:p>
            <a:pPr lvl="0"/>
            <a:r>
              <a:rPr lang="en-US" dirty="0"/>
              <a:t>Enter your text here</a:t>
            </a:r>
          </a:p>
        </p:txBody>
      </p:sp>
      <p:sp>
        <p:nvSpPr>
          <p:cNvPr id="83" name="Text Placeholder 76"/>
          <p:cNvSpPr>
            <a:spLocks noGrp="1"/>
          </p:cNvSpPr>
          <p:nvPr>
            <p:ph type="body" sz="quarter" idx="150" hasCustomPrompt="1"/>
          </p:nvPr>
        </p:nvSpPr>
        <p:spPr>
          <a:xfrm>
            <a:off x="1627717" y="449237"/>
            <a:ext cx="8936567" cy="249263"/>
          </a:xfrm>
          <a:prstGeom prst="rect">
            <a:avLst/>
          </a:prstGeom>
        </p:spPr>
        <p:txBody>
          <a:bodyPr>
            <a:normAutofit/>
          </a:bodyPr>
          <a:lstStyle>
            <a:lvl1pPr marL="0" indent="0" algn="ctr">
              <a:buFontTx/>
              <a:buNone/>
              <a:defRPr sz="1600">
                <a:solidFill>
                  <a:schemeClr val="accent5">
                    <a:lumMod val="50000"/>
                  </a:schemeClr>
                </a:solidFill>
              </a:defRPr>
            </a:lvl1pPr>
            <a:lvl2pPr>
              <a:buFontTx/>
              <a:buNone/>
              <a:defRPr sz="3200"/>
            </a:lvl2pPr>
            <a:lvl3pPr>
              <a:buFontTx/>
              <a:buNone/>
              <a:defRPr sz="3200"/>
            </a:lvl3pPr>
            <a:lvl4pPr>
              <a:buFontTx/>
              <a:buNone/>
              <a:defRPr sz="3200"/>
            </a:lvl4pPr>
            <a:lvl5pPr>
              <a:buFontTx/>
              <a:buNone/>
              <a:defRPr sz="3200"/>
            </a:lvl5pPr>
          </a:lstStyle>
          <a:p>
            <a:pPr lvl="0"/>
            <a:r>
              <a:rPr lang="en-US" dirty="0"/>
              <a:t>Click here to add authors</a:t>
            </a:r>
          </a:p>
        </p:txBody>
      </p:sp>
      <p:sp>
        <p:nvSpPr>
          <p:cNvPr id="84" name="Text Placeholder 76"/>
          <p:cNvSpPr>
            <a:spLocks noGrp="1"/>
          </p:cNvSpPr>
          <p:nvPr>
            <p:ph type="body" sz="quarter" idx="184" hasCustomPrompt="1"/>
          </p:nvPr>
        </p:nvSpPr>
        <p:spPr>
          <a:xfrm>
            <a:off x="1627717" y="698500"/>
            <a:ext cx="8936567" cy="264398"/>
          </a:xfrm>
          <a:prstGeom prst="rect">
            <a:avLst/>
          </a:prstGeom>
        </p:spPr>
        <p:txBody>
          <a:bodyPr>
            <a:normAutofit/>
          </a:bodyPr>
          <a:lstStyle>
            <a:lvl1pPr marL="0" indent="0" algn="ctr">
              <a:buFontTx/>
              <a:buNone/>
              <a:defRPr sz="1245">
                <a:solidFill>
                  <a:schemeClr val="accent5">
                    <a:lumMod val="50000"/>
                  </a:schemeClr>
                </a:solidFill>
              </a:defRPr>
            </a:lvl1pPr>
            <a:lvl2pPr>
              <a:buFontTx/>
              <a:buNone/>
              <a:defRPr sz="3200"/>
            </a:lvl2pPr>
            <a:lvl3pPr>
              <a:buFontTx/>
              <a:buNone/>
              <a:defRPr sz="3200"/>
            </a:lvl3pPr>
            <a:lvl4pPr>
              <a:buFontTx/>
              <a:buNone/>
              <a:defRPr sz="3200"/>
            </a:lvl4pPr>
            <a:lvl5pPr>
              <a:buFontTx/>
              <a:buNone/>
              <a:defRPr sz="3200"/>
            </a:lvl5pPr>
          </a:lstStyle>
          <a:p>
            <a:pPr lvl="0"/>
            <a:r>
              <a:rPr lang="en-US" dirty="0"/>
              <a:t>Click here to add affiliations</a:t>
            </a:r>
          </a:p>
        </p:txBody>
      </p:sp>
      <p:sp>
        <p:nvSpPr>
          <p:cNvPr id="85" name="Text Placeholder 76"/>
          <p:cNvSpPr>
            <a:spLocks noGrp="1"/>
          </p:cNvSpPr>
          <p:nvPr>
            <p:ph type="body" sz="quarter" idx="185" hasCustomPrompt="1"/>
          </p:nvPr>
        </p:nvSpPr>
        <p:spPr>
          <a:xfrm>
            <a:off x="1627717" y="96827"/>
            <a:ext cx="8936567" cy="347673"/>
          </a:xfrm>
          <a:prstGeom prst="rect">
            <a:avLst/>
          </a:prstGeom>
        </p:spPr>
        <p:txBody>
          <a:bodyPr>
            <a:normAutofit/>
          </a:bodyPr>
          <a:lstStyle>
            <a:lvl1pPr marL="0" indent="0" algn="ctr">
              <a:buFontTx/>
              <a:buNone/>
              <a:defRPr sz="2134" b="1">
                <a:solidFill>
                  <a:schemeClr val="accent5">
                    <a:lumMod val="50000"/>
                  </a:schemeClr>
                </a:solidFill>
              </a:defRPr>
            </a:lvl1pPr>
            <a:lvl2pPr>
              <a:buFontTx/>
              <a:buNone/>
              <a:defRPr sz="3200"/>
            </a:lvl2pPr>
            <a:lvl3pPr>
              <a:buFontTx/>
              <a:buNone/>
              <a:defRPr sz="3200"/>
            </a:lvl3pPr>
            <a:lvl4pPr>
              <a:buFontTx/>
              <a:buNone/>
              <a:defRPr sz="3200"/>
            </a:lvl4pPr>
            <a:lvl5pPr>
              <a:buFontTx/>
              <a:buNone/>
              <a:defRPr sz="3200"/>
            </a:lvl5pPr>
          </a:lstStyle>
          <a:p>
            <a:pPr lvl="0"/>
            <a:r>
              <a:rPr lang="en-US" dirty="0"/>
              <a:t>Click here to add title</a:t>
            </a:r>
          </a:p>
        </p:txBody>
      </p:sp>
    </p:spTree>
    <p:extLst>
      <p:ext uri="{BB962C8B-B14F-4D97-AF65-F5344CB8AC3E}">
        <p14:creationId xmlns:p14="http://schemas.microsoft.com/office/powerpoint/2010/main" val="2198401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6x60 Template -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1163" y="1276317"/>
            <a:ext cx="2793559" cy="359527"/>
          </a:xfrm>
          <a:prstGeom prst="rect">
            <a:avLst/>
          </a:prstGeom>
        </p:spPr>
        <p:txBody>
          <a:bodyPr wrap="square" lIns="130622" tIns="130622" rIns="130622" bIns="130622">
            <a:spAutoFit/>
          </a:bodyPr>
          <a:lstStyle>
            <a:lvl1pPr marL="0" indent="0">
              <a:buNone/>
              <a:defRPr sz="622">
                <a:solidFill>
                  <a:schemeClr val="accent5">
                    <a:lumMod val="50000"/>
                  </a:schemeClr>
                </a:solidFill>
                <a:latin typeface="Times New Roman" panose="02020603050405020304" pitchFamily="18" charset="0"/>
                <a:cs typeface="Times New Roman" panose="02020603050405020304" pitchFamily="18" charset="0"/>
              </a:defRPr>
            </a:lvl1pPr>
            <a:lvl2pPr marL="377394" indent="-145152">
              <a:defRPr sz="622">
                <a:latin typeface="Trebuchet MS" pitchFamily="34" charset="0"/>
              </a:defRPr>
            </a:lvl2pPr>
            <a:lvl3pPr marL="522546" indent="-145152">
              <a:defRPr sz="622">
                <a:latin typeface="Trebuchet MS" pitchFamily="34" charset="0"/>
              </a:defRPr>
            </a:lvl3pPr>
            <a:lvl4pPr marL="682213" indent="-159667">
              <a:defRPr sz="622">
                <a:latin typeface="Trebuchet MS" pitchFamily="34" charset="0"/>
              </a:defRPr>
            </a:lvl4pPr>
            <a:lvl5pPr marL="798335" indent="-116121">
              <a:defRPr sz="622">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256205" y="1068609"/>
            <a:ext cx="2791354" cy="249084"/>
          </a:xfrm>
          <a:prstGeom prst="rect">
            <a:avLst/>
          </a:prstGeom>
          <a:noFill/>
        </p:spPr>
        <p:txBody>
          <a:bodyPr lIns="52249" tIns="52249" rIns="52249" bIns="52249" anchor="ctr" anchorCtr="0">
            <a:spAutoFit/>
          </a:bodyPr>
          <a:lstStyle>
            <a:lvl1pPr marL="0" indent="0" algn="ctr">
              <a:buNone/>
              <a:defRPr sz="933"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256205" y="2993441"/>
            <a:ext cx="2791795" cy="249084"/>
          </a:xfrm>
          <a:prstGeom prst="rect">
            <a:avLst/>
          </a:prstGeom>
          <a:noFill/>
        </p:spPr>
        <p:txBody>
          <a:bodyPr wrap="square" lIns="52249" tIns="52249" rIns="52249" bIns="52249" anchor="ctr" anchorCtr="0">
            <a:spAutoFit/>
          </a:bodyPr>
          <a:lstStyle>
            <a:lvl1pPr marL="0" indent="0" algn="ctr">
              <a:buNone/>
              <a:defRPr sz="933"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3218657" y="1276317"/>
            <a:ext cx="2791354" cy="359527"/>
          </a:xfrm>
          <a:prstGeom prst="rect">
            <a:avLst/>
          </a:prstGeom>
        </p:spPr>
        <p:txBody>
          <a:bodyPr wrap="square" lIns="130622" tIns="130622" rIns="130622" bIns="130622">
            <a:spAutoFit/>
          </a:bodyPr>
          <a:lstStyle>
            <a:lvl1pPr marL="0" indent="0">
              <a:buNone/>
              <a:defRPr sz="622">
                <a:solidFill>
                  <a:schemeClr val="accent5">
                    <a:lumMod val="50000"/>
                  </a:schemeClr>
                </a:solidFill>
                <a:latin typeface="Times New Roman" panose="02020603050405020304" pitchFamily="18" charset="0"/>
                <a:cs typeface="Times New Roman" panose="02020603050405020304" pitchFamily="18" charset="0"/>
              </a:defRPr>
            </a:lvl1pPr>
            <a:lvl2pPr marL="377394" indent="-145152">
              <a:defRPr sz="622">
                <a:latin typeface="Trebuchet MS" pitchFamily="34" charset="0"/>
              </a:defRPr>
            </a:lvl2pPr>
            <a:lvl3pPr marL="522546" indent="-145152">
              <a:defRPr sz="622">
                <a:latin typeface="Trebuchet MS" pitchFamily="34" charset="0"/>
              </a:defRPr>
            </a:lvl3pPr>
            <a:lvl4pPr marL="682213" indent="-159667">
              <a:defRPr sz="622">
                <a:latin typeface="Trebuchet MS" pitchFamily="34" charset="0"/>
              </a:defRPr>
            </a:lvl4pPr>
            <a:lvl5pPr marL="798335" indent="-116121">
              <a:defRPr sz="622">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3218657" y="1068609"/>
            <a:ext cx="2791354" cy="249084"/>
          </a:xfrm>
          <a:prstGeom prst="rect">
            <a:avLst/>
          </a:prstGeom>
          <a:noFill/>
        </p:spPr>
        <p:txBody>
          <a:bodyPr lIns="52249" tIns="52249" rIns="52249" bIns="52249" anchor="ctr" anchorCtr="0">
            <a:spAutoFit/>
          </a:bodyPr>
          <a:lstStyle>
            <a:lvl1pPr marL="0" indent="0" algn="ctr">
              <a:buNone/>
              <a:defRPr sz="933"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6182872" y="1276317"/>
            <a:ext cx="2791354" cy="359527"/>
          </a:xfrm>
          <a:prstGeom prst="rect">
            <a:avLst/>
          </a:prstGeom>
        </p:spPr>
        <p:txBody>
          <a:bodyPr wrap="square" lIns="130622" tIns="130622" rIns="130622" bIns="130622">
            <a:spAutoFit/>
          </a:bodyPr>
          <a:lstStyle>
            <a:lvl1pPr marL="0" indent="0">
              <a:buNone/>
              <a:defRPr sz="622">
                <a:solidFill>
                  <a:schemeClr val="accent5">
                    <a:lumMod val="50000"/>
                  </a:schemeClr>
                </a:solidFill>
                <a:latin typeface="Times New Roman" panose="02020603050405020304" pitchFamily="18" charset="0"/>
                <a:cs typeface="Times New Roman" panose="02020603050405020304" pitchFamily="18" charset="0"/>
              </a:defRPr>
            </a:lvl1pPr>
            <a:lvl2pPr marL="377394" indent="-145152">
              <a:defRPr sz="622">
                <a:latin typeface="Trebuchet MS" pitchFamily="34" charset="0"/>
              </a:defRPr>
            </a:lvl2pPr>
            <a:lvl3pPr marL="522546" indent="-145152">
              <a:defRPr sz="622">
                <a:latin typeface="Trebuchet MS" pitchFamily="34" charset="0"/>
              </a:defRPr>
            </a:lvl3pPr>
            <a:lvl4pPr marL="682213" indent="-159667">
              <a:defRPr sz="622">
                <a:latin typeface="Trebuchet MS" pitchFamily="34" charset="0"/>
              </a:defRPr>
            </a:lvl4pPr>
            <a:lvl5pPr marL="798335" indent="-116121">
              <a:defRPr sz="622">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6180667" y="1068609"/>
            <a:ext cx="2794000" cy="249084"/>
          </a:xfrm>
          <a:prstGeom prst="rect">
            <a:avLst/>
          </a:prstGeom>
          <a:noFill/>
        </p:spPr>
        <p:txBody>
          <a:bodyPr lIns="52249" tIns="52249" rIns="52249" bIns="52249" anchor="ctr" anchorCtr="0">
            <a:spAutoFit/>
          </a:bodyPr>
          <a:lstStyle>
            <a:lvl1pPr marL="0" indent="0" algn="ctr">
              <a:buNone/>
              <a:defRPr sz="933"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9144882" y="1068609"/>
            <a:ext cx="2790838" cy="249084"/>
          </a:xfrm>
          <a:prstGeom prst="rect">
            <a:avLst/>
          </a:prstGeom>
          <a:noFill/>
        </p:spPr>
        <p:txBody>
          <a:bodyPr wrap="square" lIns="52249" tIns="52249" rIns="52249" bIns="52249" anchor="ctr" anchorCtr="0">
            <a:spAutoFit/>
          </a:bodyPr>
          <a:lstStyle>
            <a:lvl1pPr marL="0" indent="0" algn="ctr">
              <a:buNone/>
              <a:defRPr sz="933"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9144882" y="1276317"/>
            <a:ext cx="2790838" cy="359527"/>
          </a:xfrm>
          <a:prstGeom prst="rect">
            <a:avLst/>
          </a:prstGeom>
        </p:spPr>
        <p:txBody>
          <a:bodyPr wrap="square" lIns="130622" tIns="130622" rIns="130622" bIns="130622">
            <a:spAutoFit/>
          </a:bodyPr>
          <a:lstStyle>
            <a:lvl1pPr marL="0" indent="0">
              <a:buNone/>
              <a:defRPr sz="622">
                <a:solidFill>
                  <a:schemeClr val="accent5">
                    <a:lumMod val="50000"/>
                  </a:schemeClr>
                </a:solidFill>
                <a:latin typeface="Times New Roman" panose="02020603050405020304" pitchFamily="18" charset="0"/>
                <a:cs typeface="Times New Roman" panose="02020603050405020304" pitchFamily="18" charset="0"/>
              </a:defRPr>
            </a:lvl1pPr>
            <a:lvl2pPr marL="377394" indent="-145152">
              <a:defRPr sz="622">
                <a:latin typeface="Trebuchet MS" pitchFamily="34" charset="0"/>
              </a:defRPr>
            </a:lvl2pPr>
            <a:lvl3pPr marL="522546" indent="-145152">
              <a:defRPr sz="622">
                <a:latin typeface="Trebuchet MS" pitchFamily="34" charset="0"/>
              </a:defRPr>
            </a:lvl3pPr>
            <a:lvl4pPr marL="682213" indent="-159667">
              <a:defRPr sz="622">
                <a:latin typeface="Trebuchet MS" pitchFamily="34" charset="0"/>
              </a:defRPr>
            </a:lvl4pPr>
            <a:lvl5pPr marL="798335" indent="-116121">
              <a:defRPr sz="622">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9144882" y="3005988"/>
            <a:ext cx="2790838" cy="249084"/>
          </a:xfrm>
          <a:prstGeom prst="rect">
            <a:avLst/>
          </a:prstGeom>
          <a:noFill/>
        </p:spPr>
        <p:txBody>
          <a:bodyPr wrap="square" lIns="52249" tIns="52249" rIns="52249" bIns="52249" anchor="ctr" anchorCtr="0">
            <a:spAutoFit/>
          </a:bodyPr>
          <a:lstStyle>
            <a:lvl1pPr marL="0" indent="0" algn="ctr">
              <a:buNone/>
              <a:defRPr sz="933"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9144183" y="3228975"/>
            <a:ext cx="2792236" cy="359527"/>
          </a:xfrm>
          <a:prstGeom prst="rect">
            <a:avLst/>
          </a:prstGeom>
        </p:spPr>
        <p:txBody>
          <a:bodyPr wrap="square" lIns="130622" tIns="130622" rIns="130622" bIns="130622">
            <a:spAutoFit/>
          </a:bodyPr>
          <a:lstStyle>
            <a:lvl1pPr marL="0" indent="0">
              <a:buNone/>
              <a:defRPr sz="622">
                <a:solidFill>
                  <a:schemeClr val="accent5">
                    <a:lumMod val="50000"/>
                  </a:schemeClr>
                </a:solidFill>
                <a:latin typeface="Times New Roman" panose="02020603050405020304" pitchFamily="18" charset="0"/>
                <a:cs typeface="Times New Roman" panose="02020603050405020304" pitchFamily="18" charset="0"/>
              </a:defRPr>
            </a:lvl1pPr>
            <a:lvl2pPr marL="377394" indent="-145152">
              <a:defRPr sz="622">
                <a:latin typeface="Trebuchet MS" pitchFamily="34" charset="0"/>
              </a:defRPr>
            </a:lvl2pPr>
            <a:lvl3pPr marL="522546" indent="-145152">
              <a:defRPr sz="622">
                <a:latin typeface="Trebuchet MS" pitchFamily="34" charset="0"/>
              </a:defRPr>
            </a:lvl3pPr>
            <a:lvl4pPr marL="682213" indent="-159667">
              <a:defRPr sz="622">
                <a:latin typeface="Trebuchet MS" pitchFamily="34" charset="0"/>
              </a:defRPr>
            </a:lvl4pPr>
            <a:lvl5pPr marL="798335" indent="-116121">
              <a:defRPr sz="622">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9144882" y="5382376"/>
            <a:ext cx="2790838" cy="249084"/>
          </a:xfrm>
          <a:prstGeom prst="rect">
            <a:avLst/>
          </a:prstGeom>
          <a:noFill/>
        </p:spPr>
        <p:txBody>
          <a:bodyPr wrap="square" lIns="52249" tIns="52249" rIns="52249" bIns="52249" anchor="ctr" anchorCtr="0">
            <a:spAutoFit/>
          </a:bodyPr>
          <a:lstStyle>
            <a:lvl1pPr marL="0" indent="0" algn="ctr">
              <a:buNone/>
              <a:defRPr sz="933"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9144183" y="5596897"/>
            <a:ext cx="2792236" cy="359527"/>
          </a:xfrm>
          <a:prstGeom prst="rect">
            <a:avLst/>
          </a:prstGeom>
        </p:spPr>
        <p:txBody>
          <a:bodyPr wrap="square" lIns="130622" tIns="130622" rIns="130622" bIns="130622">
            <a:spAutoFit/>
          </a:bodyPr>
          <a:lstStyle>
            <a:lvl1pPr marL="0" indent="0">
              <a:buNone/>
              <a:defRPr sz="622">
                <a:solidFill>
                  <a:schemeClr val="accent5">
                    <a:lumMod val="50000"/>
                  </a:schemeClr>
                </a:solidFill>
                <a:latin typeface="Times New Roman" panose="02020603050405020304" pitchFamily="18" charset="0"/>
                <a:cs typeface="Times New Roman" panose="02020603050405020304" pitchFamily="18" charset="0"/>
              </a:defRPr>
            </a:lvl1pPr>
            <a:lvl2pPr marL="377394" indent="-145152">
              <a:defRPr sz="622">
                <a:latin typeface="Trebuchet MS" pitchFamily="34" charset="0"/>
              </a:defRPr>
            </a:lvl2pPr>
            <a:lvl3pPr marL="522546" indent="-145152">
              <a:defRPr sz="622">
                <a:latin typeface="Trebuchet MS" pitchFamily="34" charset="0"/>
              </a:defRPr>
            </a:lvl3pPr>
            <a:lvl4pPr marL="682213" indent="-159667">
              <a:defRPr sz="622">
                <a:latin typeface="Trebuchet MS" pitchFamily="34" charset="0"/>
              </a:defRPr>
            </a:lvl4pPr>
            <a:lvl5pPr marL="798335" indent="-116121">
              <a:defRPr sz="622">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251163" y="3208040"/>
            <a:ext cx="2793559" cy="359527"/>
          </a:xfrm>
          <a:prstGeom prst="rect">
            <a:avLst/>
          </a:prstGeom>
        </p:spPr>
        <p:txBody>
          <a:bodyPr wrap="square" lIns="130622" tIns="130622" rIns="130622" bIns="130622">
            <a:spAutoFit/>
          </a:bodyPr>
          <a:lstStyle>
            <a:lvl1pPr marL="0" indent="0">
              <a:buNone/>
              <a:defRPr sz="622">
                <a:solidFill>
                  <a:schemeClr val="accent5">
                    <a:lumMod val="50000"/>
                  </a:schemeClr>
                </a:solidFill>
                <a:latin typeface="Times New Roman" panose="02020603050405020304" pitchFamily="18" charset="0"/>
                <a:cs typeface="Times New Roman" panose="02020603050405020304" pitchFamily="18" charset="0"/>
              </a:defRPr>
            </a:lvl1pPr>
            <a:lvl2pPr marL="377394" indent="-145152">
              <a:defRPr sz="622">
                <a:latin typeface="Trebuchet MS" pitchFamily="34" charset="0"/>
              </a:defRPr>
            </a:lvl2pPr>
            <a:lvl3pPr marL="522546" indent="-145152">
              <a:defRPr sz="622">
                <a:latin typeface="Trebuchet MS" pitchFamily="34" charset="0"/>
              </a:defRPr>
            </a:lvl3pPr>
            <a:lvl4pPr marL="682213" indent="-159667">
              <a:defRPr sz="622">
                <a:latin typeface="Trebuchet MS" pitchFamily="34" charset="0"/>
              </a:defRPr>
            </a:lvl4pPr>
            <a:lvl5pPr marL="798335" indent="-116121">
              <a:defRPr sz="622">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1627717" y="449237"/>
            <a:ext cx="8936567" cy="249263"/>
          </a:xfrm>
          <a:prstGeom prst="rect">
            <a:avLst/>
          </a:prstGeom>
        </p:spPr>
        <p:txBody>
          <a:bodyPr>
            <a:normAutofit/>
          </a:bodyPr>
          <a:lstStyle>
            <a:lvl1pPr marL="0" indent="0" algn="ctr">
              <a:buFontTx/>
              <a:buNone/>
              <a:defRPr sz="1600">
                <a:solidFill>
                  <a:schemeClr val="accent5">
                    <a:lumMod val="50000"/>
                  </a:schemeClr>
                </a:solidFill>
              </a:defRPr>
            </a:lvl1pPr>
            <a:lvl2pPr>
              <a:buFontTx/>
              <a:buNone/>
              <a:defRPr sz="3200"/>
            </a:lvl2pPr>
            <a:lvl3pPr>
              <a:buFontTx/>
              <a:buNone/>
              <a:defRPr sz="3200"/>
            </a:lvl3pPr>
            <a:lvl4pPr>
              <a:buFontTx/>
              <a:buNone/>
              <a:defRPr sz="3200"/>
            </a:lvl4pPr>
            <a:lvl5pPr>
              <a:buFontTx/>
              <a:buNone/>
              <a:defRPr sz="3200"/>
            </a:lvl5pPr>
          </a:lstStyle>
          <a:p>
            <a:pPr lvl="0"/>
            <a:r>
              <a:rPr lang="en-US" dirty="0"/>
              <a:t>Click here to add authors</a:t>
            </a:r>
          </a:p>
        </p:txBody>
      </p:sp>
      <p:sp>
        <p:nvSpPr>
          <p:cNvPr id="77" name="Text Placeholder 76"/>
          <p:cNvSpPr>
            <a:spLocks noGrp="1"/>
          </p:cNvSpPr>
          <p:nvPr>
            <p:ph type="body" sz="quarter" idx="184" hasCustomPrompt="1"/>
          </p:nvPr>
        </p:nvSpPr>
        <p:spPr>
          <a:xfrm>
            <a:off x="1627717" y="698500"/>
            <a:ext cx="8936567" cy="264398"/>
          </a:xfrm>
          <a:prstGeom prst="rect">
            <a:avLst/>
          </a:prstGeom>
        </p:spPr>
        <p:txBody>
          <a:bodyPr>
            <a:normAutofit/>
          </a:bodyPr>
          <a:lstStyle>
            <a:lvl1pPr marL="0" indent="0" algn="ctr">
              <a:buFontTx/>
              <a:buNone/>
              <a:defRPr sz="1245">
                <a:solidFill>
                  <a:schemeClr val="accent5">
                    <a:lumMod val="50000"/>
                  </a:schemeClr>
                </a:solidFill>
              </a:defRPr>
            </a:lvl1pPr>
            <a:lvl2pPr>
              <a:buFontTx/>
              <a:buNone/>
              <a:defRPr sz="3200"/>
            </a:lvl2pPr>
            <a:lvl3pPr>
              <a:buFontTx/>
              <a:buNone/>
              <a:defRPr sz="3200"/>
            </a:lvl3pPr>
            <a:lvl4pPr>
              <a:buFontTx/>
              <a:buNone/>
              <a:defRPr sz="3200"/>
            </a:lvl4pPr>
            <a:lvl5pPr>
              <a:buFontTx/>
              <a:buNone/>
              <a:defRPr sz="3200"/>
            </a:lvl5pPr>
          </a:lstStyle>
          <a:p>
            <a:pPr lvl="0"/>
            <a:r>
              <a:rPr lang="en-US" dirty="0"/>
              <a:t>Click here to add affiliations</a:t>
            </a:r>
          </a:p>
        </p:txBody>
      </p:sp>
      <p:sp>
        <p:nvSpPr>
          <p:cNvPr id="78" name="Text Placeholder 76"/>
          <p:cNvSpPr>
            <a:spLocks noGrp="1"/>
          </p:cNvSpPr>
          <p:nvPr>
            <p:ph type="body" sz="quarter" idx="185" hasCustomPrompt="1"/>
          </p:nvPr>
        </p:nvSpPr>
        <p:spPr>
          <a:xfrm>
            <a:off x="1627717" y="96827"/>
            <a:ext cx="8936567" cy="347673"/>
          </a:xfrm>
          <a:prstGeom prst="rect">
            <a:avLst/>
          </a:prstGeom>
        </p:spPr>
        <p:txBody>
          <a:bodyPr>
            <a:normAutofit/>
          </a:bodyPr>
          <a:lstStyle>
            <a:lvl1pPr marL="0" indent="0" algn="ctr">
              <a:buFontTx/>
              <a:buNone/>
              <a:defRPr sz="2134" b="1">
                <a:solidFill>
                  <a:schemeClr val="accent5">
                    <a:lumMod val="50000"/>
                  </a:schemeClr>
                </a:solidFill>
              </a:defRPr>
            </a:lvl1pPr>
            <a:lvl2pPr>
              <a:buFontTx/>
              <a:buNone/>
              <a:defRPr sz="3200"/>
            </a:lvl2pPr>
            <a:lvl3pPr>
              <a:buFontTx/>
              <a:buNone/>
              <a:defRPr sz="3200"/>
            </a:lvl3pPr>
            <a:lvl4pPr>
              <a:buFontTx/>
              <a:buNone/>
              <a:defRPr sz="3200"/>
            </a:lvl4pPr>
            <a:lvl5pPr>
              <a:buFontTx/>
              <a:buNone/>
              <a:defRPr sz="3200"/>
            </a:lvl5pPr>
          </a:lstStyle>
          <a:p>
            <a:pPr lvl="0"/>
            <a:r>
              <a:rPr lang="en-US" dirty="0"/>
              <a:t>Click here to add title</a:t>
            </a:r>
          </a:p>
        </p:txBody>
      </p:sp>
    </p:spTree>
    <p:extLst>
      <p:ext uri="{BB962C8B-B14F-4D97-AF65-F5344CB8AC3E}">
        <p14:creationId xmlns:p14="http://schemas.microsoft.com/office/powerpoint/2010/main" val="3259146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C030C-37F5-944B-F585-8FF778A0F9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884190-47E1-7E64-6267-EAF5717941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34DDF2-D919-5325-197E-05AA9BF0FAC4}"/>
              </a:ext>
            </a:extLst>
          </p:cNvPr>
          <p:cNvSpPr>
            <a:spLocks noGrp="1"/>
          </p:cNvSpPr>
          <p:nvPr>
            <p:ph type="dt" sz="half" idx="10"/>
          </p:nvPr>
        </p:nvSpPr>
        <p:spPr/>
        <p:txBody>
          <a:bodyPr/>
          <a:lstStyle/>
          <a:p>
            <a:fld id="{63959408-ECDF-496C-8347-B8150BA95893}" type="datetimeFigureOut">
              <a:rPr lang="en-US" smtClean="0"/>
              <a:pPr/>
              <a:t>8/3/2022</a:t>
            </a:fld>
            <a:endParaRPr lang="en-US"/>
          </a:p>
        </p:txBody>
      </p:sp>
      <p:sp>
        <p:nvSpPr>
          <p:cNvPr id="5" name="Footer Placeholder 4">
            <a:extLst>
              <a:ext uri="{FF2B5EF4-FFF2-40B4-BE49-F238E27FC236}">
                <a16:creationId xmlns:a16="http://schemas.microsoft.com/office/drawing/2014/main" id="{3CBA0F2F-0325-01E3-39A9-AA8389C6FF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2E2EAD-71FA-FCD4-EBD2-6101E1285CE8}"/>
              </a:ext>
            </a:extLst>
          </p:cNvPr>
          <p:cNvSpPr>
            <a:spLocks noGrp="1"/>
          </p:cNvSpPr>
          <p:nvPr>
            <p:ph type="sldNum" sz="quarter" idx="12"/>
          </p:nvPr>
        </p:nvSpPr>
        <p:spPr/>
        <p:txBody>
          <a:bodyPr/>
          <a:lstStyle/>
          <a:p>
            <a:fld id="{0E578EFE-22BC-414F-BD67-AD7ACFC8DD0E}" type="slidenum">
              <a:rPr lang="en-US" smtClean="0"/>
              <a:pPr/>
              <a:t>‹#›</a:t>
            </a:fld>
            <a:endParaRPr lang="en-US"/>
          </a:p>
        </p:txBody>
      </p:sp>
    </p:spTree>
    <p:extLst>
      <p:ext uri="{BB962C8B-B14F-4D97-AF65-F5344CB8AC3E}">
        <p14:creationId xmlns:p14="http://schemas.microsoft.com/office/powerpoint/2010/main" val="2895679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FCE58-8F8F-18E3-76CB-F687465602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ADDA1A-83F2-2046-9C3B-8DF3A620D3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287373-62EA-FC39-98C2-A6F1957CB659}"/>
              </a:ext>
            </a:extLst>
          </p:cNvPr>
          <p:cNvSpPr>
            <a:spLocks noGrp="1"/>
          </p:cNvSpPr>
          <p:nvPr>
            <p:ph type="dt" sz="half" idx="10"/>
          </p:nvPr>
        </p:nvSpPr>
        <p:spPr/>
        <p:txBody>
          <a:bodyPr/>
          <a:lstStyle/>
          <a:p>
            <a:fld id="{63959408-ECDF-496C-8347-B8150BA95893}" type="datetimeFigureOut">
              <a:rPr lang="en-US" smtClean="0"/>
              <a:pPr/>
              <a:t>8/3/2022</a:t>
            </a:fld>
            <a:endParaRPr lang="en-US"/>
          </a:p>
        </p:txBody>
      </p:sp>
      <p:sp>
        <p:nvSpPr>
          <p:cNvPr id="5" name="Footer Placeholder 4">
            <a:extLst>
              <a:ext uri="{FF2B5EF4-FFF2-40B4-BE49-F238E27FC236}">
                <a16:creationId xmlns:a16="http://schemas.microsoft.com/office/drawing/2014/main" id="{8469A2E3-2E4B-13E3-70C9-2952BF1C2A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3A81BA-0AFA-1AB6-323F-0F4AB7E9A447}"/>
              </a:ext>
            </a:extLst>
          </p:cNvPr>
          <p:cNvSpPr>
            <a:spLocks noGrp="1"/>
          </p:cNvSpPr>
          <p:nvPr>
            <p:ph type="sldNum" sz="quarter" idx="12"/>
          </p:nvPr>
        </p:nvSpPr>
        <p:spPr/>
        <p:txBody>
          <a:bodyPr/>
          <a:lstStyle/>
          <a:p>
            <a:fld id="{0E578EFE-22BC-414F-BD67-AD7ACFC8DD0E}" type="slidenum">
              <a:rPr lang="en-US" smtClean="0"/>
              <a:pPr/>
              <a:t>‹#›</a:t>
            </a:fld>
            <a:endParaRPr lang="en-US"/>
          </a:p>
        </p:txBody>
      </p:sp>
    </p:spTree>
    <p:extLst>
      <p:ext uri="{BB962C8B-B14F-4D97-AF65-F5344CB8AC3E}">
        <p14:creationId xmlns:p14="http://schemas.microsoft.com/office/powerpoint/2010/main" val="1398557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ED81B-9B96-846D-AF78-DC4E7F3CF2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57FFFA-D981-6E97-5C0C-FA045493C8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C77EC4-9595-0D2D-BDEF-8B36ECA28F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A97882-D412-4C61-C2FF-D865EDF15589}"/>
              </a:ext>
            </a:extLst>
          </p:cNvPr>
          <p:cNvSpPr>
            <a:spLocks noGrp="1"/>
          </p:cNvSpPr>
          <p:nvPr>
            <p:ph type="dt" sz="half" idx="10"/>
          </p:nvPr>
        </p:nvSpPr>
        <p:spPr/>
        <p:txBody>
          <a:bodyPr/>
          <a:lstStyle/>
          <a:p>
            <a:fld id="{63959408-ECDF-496C-8347-B8150BA95893}" type="datetimeFigureOut">
              <a:rPr lang="en-US" smtClean="0"/>
              <a:pPr/>
              <a:t>8/3/2022</a:t>
            </a:fld>
            <a:endParaRPr lang="en-US"/>
          </a:p>
        </p:txBody>
      </p:sp>
      <p:sp>
        <p:nvSpPr>
          <p:cNvPr id="6" name="Footer Placeholder 5">
            <a:extLst>
              <a:ext uri="{FF2B5EF4-FFF2-40B4-BE49-F238E27FC236}">
                <a16:creationId xmlns:a16="http://schemas.microsoft.com/office/drawing/2014/main" id="{E82AC4D8-97DB-C208-124F-17E5EC17C8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6F78C8-38DE-892A-1BE2-376DE8912AF0}"/>
              </a:ext>
            </a:extLst>
          </p:cNvPr>
          <p:cNvSpPr>
            <a:spLocks noGrp="1"/>
          </p:cNvSpPr>
          <p:nvPr>
            <p:ph type="sldNum" sz="quarter" idx="12"/>
          </p:nvPr>
        </p:nvSpPr>
        <p:spPr/>
        <p:txBody>
          <a:bodyPr/>
          <a:lstStyle/>
          <a:p>
            <a:fld id="{0E578EFE-22BC-414F-BD67-AD7ACFC8DD0E}" type="slidenum">
              <a:rPr lang="en-US" smtClean="0"/>
              <a:pPr/>
              <a:t>‹#›</a:t>
            </a:fld>
            <a:endParaRPr lang="en-US"/>
          </a:p>
        </p:txBody>
      </p:sp>
    </p:spTree>
    <p:extLst>
      <p:ext uri="{BB962C8B-B14F-4D97-AF65-F5344CB8AC3E}">
        <p14:creationId xmlns:p14="http://schemas.microsoft.com/office/powerpoint/2010/main" val="619391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BDEFB-DA07-BC94-036C-6B4C5E940B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8A9671-9779-B88D-5879-83D5BFB023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8BF452-13A7-0199-974E-823696C332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1DBD78-B880-0C56-4258-6981FE6B2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7A44F8-0D9D-D356-91A0-4F7EFE3175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1A3AE0-6C41-4C09-7B12-305CFBEDDAC7}"/>
              </a:ext>
            </a:extLst>
          </p:cNvPr>
          <p:cNvSpPr>
            <a:spLocks noGrp="1"/>
          </p:cNvSpPr>
          <p:nvPr>
            <p:ph type="dt" sz="half" idx="10"/>
          </p:nvPr>
        </p:nvSpPr>
        <p:spPr/>
        <p:txBody>
          <a:bodyPr/>
          <a:lstStyle/>
          <a:p>
            <a:fld id="{63959408-ECDF-496C-8347-B8150BA95893}" type="datetimeFigureOut">
              <a:rPr lang="en-US" smtClean="0"/>
              <a:pPr/>
              <a:t>8/3/2022</a:t>
            </a:fld>
            <a:endParaRPr lang="en-US"/>
          </a:p>
        </p:txBody>
      </p:sp>
      <p:sp>
        <p:nvSpPr>
          <p:cNvPr id="8" name="Footer Placeholder 7">
            <a:extLst>
              <a:ext uri="{FF2B5EF4-FFF2-40B4-BE49-F238E27FC236}">
                <a16:creationId xmlns:a16="http://schemas.microsoft.com/office/drawing/2014/main" id="{B5038446-07B1-CCFA-B7A0-28B1960BE8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3DA2B92-26AD-BC43-2648-F04963A23544}"/>
              </a:ext>
            </a:extLst>
          </p:cNvPr>
          <p:cNvSpPr>
            <a:spLocks noGrp="1"/>
          </p:cNvSpPr>
          <p:nvPr>
            <p:ph type="sldNum" sz="quarter" idx="12"/>
          </p:nvPr>
        </p:nvSpPr>
        <p:spPr/>
        <p:txBody>
          <a:bodyPr/>
          <a:lstStyle/>
          <a:p>
            <a:fld id="{0E578EFE-22BC-414F-BD67-AD7ACFC8DD0E}" type="slidenum">
              <a:rPr lang="en-US" smtClean="0"/>
              <a:pPr/>
              <a:t>‹#›</a:t>
            </a:fld>
            <a:endParaRPr lang="en-US"/>
          </a:p>
        </p:txBody>
      </p:sp>
    </p:spTree>
    <p:extLst>
      <p:ext uri="{BB962C8B-B14F-4D97-AF65-F5344CB8AC3E}">
        <p14:creationId xmlns:p14="http://schemas.microsoft.com/office/powerpoint/2010/main" val="450759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9AD08-56AF-4564-3997-E9CC107A1B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B3E25A-16C0-A66B-3F8A-3B191AE88F6C}"/>
              </a:ext>
            </a:extLst>
          </p:cNvPr>
          <p:cNvSpPr>
            <a:spLocks noGrp="1"/>
          </p:cNvSpPr>
          <p:nvPr>
            <p:ph type="dt" sz="half" idx="10"/>
          </p:nvPr>
        </p:nvSpPr>
        <p:spPr/>
        <p:txBody>
          <a:bodyPr/>
          <a:lstStyle/>
          <a:p>
            <a:fld id="{63959408-ECDF-496C-8347-B8150BA95893}" type="datetimeFigureOut">
              <a:rPr lang="en-US" smtClean="0"/>
              <a:pPr/>
              <a:t>8/3/2022</a:t>
            </a:fld>
            <a:endParaRPr lang="en-US"/>
          </a:p>
        </p:txBody>
      </p:sp>
      <p:sp>
        <p:nvSpPr>
          <p:cNvPr id="4" name="Footer Placeholder 3">
            <a:extLst>
              <a:ext uri="{FF2B5EF4-FFF2-40B4-BE49-F238E27FC236}">
                <a16:creationId xmlns:a16="http://schemas.microsoft.com/office/drawing/2014/main" id="{294F412D-DFA1-DC3F-FF7E-A6520D87A6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8E566B-65F0-B058-2320-CFB5D049E027}"/>
              </a:ext>
            </a:extLst>
          </p:cNvPr>
          <p:cNvSpPr>
            <a:spLocks noGrp="1"/>
          </p:cNvSpPr>
          <p:nvPr>
            <p:ph type="sldNum" sz="quarter" idx="12"/>
          </p:nvPr>
        </p:nvSpPr>
        <p:spPr/>
        <p:txBody>
          <a:bodyPr/>
          <a:lstStyle/>
          <a:p>
            <a:fld id="{0E578EFE-22BC-414F-BD67-AD7ACFC8DD0E}" type="slidenum">
              <a:rPr lang="en-US" smtClean="0"/>
              <a:pPr/>
              <a:t>‹#›</a:t>
            </a:fld>
            <a:endParaRPr lang="en-US"/>
          </a:p>
        </p:txBody>
      </p:sp>
    </p:spTree>
    <p:extLst>
      <p:ext uri="{BB962C8B-B14F-4D97-AF65-F5344CB8AC3E}">
        <p14:creationId xmlns:p14="http://schemas.microsoft.com/office/powerpoint/2010/main" val="1799259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041521-2C7D-DD4D-273A-BF5EE57BC4FA}"/>
              </a:ext>
            </a:extLst>
          </p:cNvPr>
          <p:cNvSpPr>
            <a:spLocks noGrp="1"/>
          </p:cNvSpPr>
          <p:nvPr>
            <p:ph type="dt" sz="half" idx="10"/>
          </p:nvPr>
        </p:nvSpPr>
        <p:spPr/>
        <p:txBody>
          <a:bodyPr/>
          <a:lstStyle/>
          <a:p>
            <a:fld id="{63959408-ECDF-496C-8347-B8150BA95893}" type="datetimeFigureOut">
              <a:rPr lang="en-US" smtClean="0"/>
              <a:pPr/>
              <a:t>8/3/2022</a:t>
            </a:fld>
            <a:endParaRPr lang="en-US"/>
          </a:p>
        </p:txBody>
      </p:sp>
      <p:sp>
        <p:nvSpPr>
          <p:cNvPr id="3" name="Footer Placeholder 2">
            <a:extLst>
              <a:ext uri="{FF2B5EF4-FFF2-40B4-BE49-F238E27FC236}">
                <a16:creationId xmlns:a16="http://schemas.microsoft.com/office/drawing/2014/main" id="{24611E82-F54C-93DB-7EE7-61EC6F4D9F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4B3B70-2E6D-B6B0-7E57-2390C8912318}"/>
              </a:ext>
            </a:extLst>
          </p:cNvPr>
          <p:cNvSpPr>
            <a:spLocks noGrp="1"/>
          </p:cNvSpPr>
          <p:nvPr>
            <p:ph type="sldNum" sz="quarter" idx="12"/>
          </p:nvPr>
        </p:nvSpPr>
        <p:spPr/>
        <p:txBody>
          <a:bodyPr/>
          <a:lstStyle/>
          <a:p>
            <a:fld id="{0E578EFE-22BC-414F-BD67-AD7ACFC8DD0E}" type="slidenum">
              <a:rPr lang="en-US" smtClean="0"/>
              <a:pPr/>
              <a:t>‹#›</a:t>
            </a:fld>
            <a:endParaRPr lang="en-US"/>
          </a:p>
        </p:txBody>
      </p:sp>
    </p:spTree>
    <p:extLst>
      <p:ext uri="{BB962C8B-B14F-4D97-AF65-F5344CB8AC3E}">
        <p14:creationId xmlns:p14="http://schemas.microsoft.com/office/powerpoint/2010/main" val="376059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51451-8228-B3C3-FA52-D3F4183F4A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346D61-5D5F-19A8-86AC-49D52198F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0EC81-B467-3DC4-FC40-F31EB5FA5A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794DD0-2366-EAA1-E97C-54F2116B1107}"/>
              </a:ext>
            </a:extLst>
          </p:cNvPr>
          <p:cNvSpPr>
            <a:spLocks noGrp="1"/>
          </p:cNvSpPr>
          <p:nvPr>
            <p:ph type="dt" sz="half" idx="10"/>
          </p:nvPr>
        </p:nvSpPr>
        <p:spPr/>
        <p:txBody>
          <a:bodyPr/>
          <a:lstStyle/>
          <a:p>
            <a:fld id="{63959408-ECDF-496C-8347-B8150BA95893}" type="datetimeFigureOut">
              <a:rPr lang="en-US" smtClean="0"/>
              <a:pPr/>
              <a:t>8/3/2022</a:t>
            </a:fld>
            <a:endParaRPr lang="en-US"/>
          </a:p>
        </p:txBody>
      </p:sp>
      <p:sp>
        <p:nvSpPr>
          <p:cNvPr id="6" name="Footer Placeholder 5">
            <a:extLst>
              <a:ext uri="{FF2B5EF4-FFF2-40B4-BE49-F238E27FC236}">
                <a16:creationId xmlns:a16="http://schemas.microsoft.com/office/drawing/2014/main" id="{06BE1123-32F9-DD29-22B2-66C81B08C7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EB71C4-5D9A-B078-F73F-DC4336E2B299}"/>
              </a:ext>
            </a:extLst>
          </p:cNvPr>
          <p:cNvSpPr>
            <a:spLocks noGrp="1"/>
          </p:cNvSpPr>
          <p:nvPr>
            <p:ph type="sldNum" sz="quarter" idx="12"/>
          </p:nvPr>
        </p:nvSpPr>
        <p:spPr/>
        <p:txBody>
          <a:bodyPr/>
          <a:lstStyle/>
          <a:p>
            <a:fld id="{0E578EFE-22BC-414F-BD67-AD7ACFC8DD0E}" type="slidenum">
              <a:rPr lang="en-US" smtClean="0"/>
              <a:pPr/>
              <a:t>‹#›</a:t>
            </a:fld>
            <a:endParaRPr lang="en-US"/>
          </a:p>
        </p:txBody>
      </p:sp>
    </p:spTree>
    <p:extLst>
      <p:ext uri="{BB962C8B-B14F-4D97-AF65-F5344CB8AC3E}">
        <p14:creationId xmlns:p14="http://schemas.microsoft.com/office/powerpoint/2010/main" val="2786808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B495D-32F6-1D30-FD23-96785BFC9B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D6D41E-C712-C7B0-51D0-ECE3C968AF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81A40C-A4DB-01BF-87A8-E40B37D5A9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4C8CC6-352D-AC66-7FCA-1E1C56F0AA5E}"/>
              </a:ext>
            </a:extLst>
          </p:cNvPr>
          <p:cNvSpPr>
            <a:spLocks noGrp="1"/>
          </p:cNvSpPr>
          <p:nvPr>
            <p:ph type="dt" sz="half" idx="10"/>
          </p:nvPr>
        </p:nvSpPr>
        <p:spPr/>
        <p:txBody>
          <a:bodyPr/>
          <a:lstStyle/>
          <a:p>
            <a:fld id="{63959408-ECDF-496C-8347-B8150BA95893}" type="datetimeFigureOut">
              <a:rPr lang="en-US" smtClean="0"/>
              <a:pPr/>
              <a:t>8/3/2022</a:t>
            </a:fld>
            <a:endParaRPr lang="en-US"/>
          </a:p>
        </p:txBody>
      </p:sp>
      <p:sp>
        <p:nvSpPr>
          <p:cNvPr id="6" name="Footer Placeholder 5">
            <a:extLst>
              <a:ext uri="{FF2B5EF4-FFF2-40B4-BE49-F238E27FC236}">
                <a16:creationId xmlns:a16="http://schemas.microsoft.com/office/drawing/2014/main" id="{E106911B-6F5C-27FE-7F13-2671D55EA1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CA9741-26FC-3B44-3AAF-5374DD69BF2E}"/>
              </a:ext>
            </a:extLst>
          </p:cNvPr>
          <p:cNvSpPr>
            <a:spLocks noGrp="1"/>
          </p:cNvSpPr>
          <p:nvPr>
            <p:ph type="sldNum" sz="quarter" idx="12"/>
          </p:nvPr>
        </p:nvSpPr>
        <p:spPr/>
        <p:txBody>
          <a:bodyPr/>
          <a:lstStyle/>
          <a:p>
            <a:fld id="{0E578EFE-22BC-414F-BD67-AD7ACFC8DD0E}" type="slidenum">
              <a:rPr lang="en-US" smtClean="0"/>
              <a:pPr/>
              <a:t>‹#›</a:t>
            </a:fld>
            <a:endParaRPr lang="en-US"/>
          </a:p>
        </p:txBody>
      </p:sp>
    </p:spTree>
    <p:extLst>
      <p:ext uri="{BB962C8B-B14F-4D97-AF65-F5344CB8AC3E}">
        <p14:creationId xmlns:p14="http://schemas.microsoft.com/office/powerpoint/2010/main" val="2831870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12" Type="http://schemas.openxmlformats.org/officeDocument/2006/relationships/image" Target="../media/image8.png"/><Relationship Id="rId2"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image" Target="../media/image4.png"/><Relationship Id="rId11" Type="http://schemas.openxmlformats.org/officeDocument/2006/relationships/hyperlink" Target="https://www.posterpresentations.com/research" TargetMode="External"/><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027041-5005-2C44-A4B4-DA0A2B25FE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CFFCD8-CB23-C6B9-3A51-422EE45A75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D2F7C8-052E-E5AD-09FC-C759BCC505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959408-ECDF-496C-8347-B8150BA95893}" type="datetimeFigureOut">
              <a:rPr lang="en-US" smtClean="0"/>
              <a:pPr/>
              <a:t>8/3/2022</a:t>
            </a:fld>
            <a:endParaRPr lang="en-US"/>
          </a:p>
        </p:txBody>
      </p:sp>
      <p:sp>
        <p:nvSpPr>
          <p:cNvPr id="5" name="Footer Placeholder 4">
            <a:extLst>
              <a:ext uri="{FF2B5EF4-FFF2-40B4-BE49-F238E27FC236}">
                <a16:creationId xmlns:a16="http://schemas.microsoft.com/office/drawing/2014/main" id="{230DC007-6FDB-9849-9031-9E42BCB14A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F01D62-0C75-79E5-8AFB-2D050D5CA8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578EFE-22BC-414F-BD67-AD7ACFC8DD0E}" type="slidenum">
              <a:rPr lang="en-US" smtClean="0"/>
              <a:pPr/>
              <a:t>‹#›</a:t>
            </a:fld>
            <a:endParaRPr lang="en-US"/>
          </a:p>
        </p:txBody>
      </p:sp>
    </p:spTree>
    <p:extLst>
      <p:ext uri="{BB962C8B-B14F-4D97-AF65-F5344CB8AC3E}">
        <p14:creationId xmlns:p14="http://schemas.microsoft.com/office/powerpoint/2010/main" val="771151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408165" y="6732059"/>
            <a:ext cx="698500" cy="85148"/>
          </a:xfrm>
          <a:prstGeom prst="rect">
            <a:avLst/>
          </a:prstGeom>
          <a:noFill/>
          <a:ln w="9525">
            <a:noFill/>
            <a:miter lim="800000"/>
            <a:headEnd/>
            <a:tailEnd/>
          </a:ln>
          <a:effectLst/>
        </p:spPr>
        <p:txBody>
          <a:bodyPr lIns="23178" tIns="11587" rIns="23178" bIns="11587">
            <a:spAutoFit/>
          </a:bodyPr>
          <a:lstStyle/>
          <a:p>
            <a:pPr eaLnBrk="0" hangingPunct="0">
              <a:lnSpc>
                <a:spcPct val="65000"/>
              </a:lnSpc>
              <a:spcBef>
                <a:spcPct val="50000"/>
              </a:spcBef>
              <a:defRPr/>
            </a:pPr>
            <a:r>
              <a:rPr lang="en-US" sz="133"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267" b="1" dirty="0">
                <a:solidFill>
                  <a:schemeClr val="bg1">
                    <a:lumMod val="75000"/>
                  </a:schemeClr>
                </a:solidFill>
                <a:latin typeface="Arial" charset="0"/>
              </a:rPr>
              <a:t>www.PosterPresentations.com</a:t>
            </a:r>
          </a:p>
        </p:txBody>
      </p:sp>
      <p:graphicFrame>
        <p:nvGraphicFramePr>
          <p:cNvPr id="9" name="Table 8">
            <a:extLst>
              <a:ext uri="{FF2B5EF4-FFF2-40B4-BE49-F238E27FC236}">
                <a16:creationId xmlns:a16="http://schemas.microsoft.com/office/drawing/2014/main" id="{990496E8-7D59-6D41-A2E7-5FB53D464995}"/>
              </a:ext>
            </a:extLst>
          </p:cNvPr>
          <p:cNvGraphicFramePr>
            <a:graphicFrameLocks noGrp="1"/>
          </p:cNvGraphicFramePr>
          <p:nvPr userDrawn="1">
            <p:extLst>
              <p:ext uri="{D42A27DB-BD31-4B8C-83A1-F6EECF244321}">
                <p14:modId xmlns:p14="http://schemas.microsoft.com/office/powerpoint/2010/main" val="1023419766"/>
              </p:ext>
            </p:extLst>
          </p:nvPr>
        </p:nvGraphicFramePr>
        <p:xfrm>
          <a:off x="-2491963" y="20053"/>
          <a:ext cx="2342418" cy="6949080"/>
        </p:xfrm>
        <a:graphic>
          <a:graphicData uri="http://schemas.openxmlformats.org/drawingml/2006/table">
            <a:tbl>
              <a:tblPr firstRow="1" bandRow="1">
                <a:tableStyleId>{5C22544A-7EE6-4342-B048-85BDC9FD1C3A}</a:tableStyleId>
              </a:tblPr>
              <a:tblGrid>
                <a:gridCol w="1004410">
                  <a:extLst>
                    <a:ext uri="{9D8B030D-6E8A-4147-A177-3AD203B41FA5}">
                      <a16:colId xmlns:a16="http://schemas.microsoft.com/office/drawing/2014/main" val="20000"/>
                    </a:ext>
                  </a:extLst>
                </a:gridCol>
                <a:gridCol w="1338008">
                  <a:extLst>
                    <a:ext uri="{9D8B030D-6E8A-4147-A177-3AD203B41FA5}">
                      <a16:colId xmlns:a16="http://schemas.microsoft.com/office/drawing/2014/main" val="20001"/>
                    </a:ext>
                  </a:extLst>
                </a:gridCol>
              </a:tblGrid>
              <a:tr h="27863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800" b="0" spc="600" dirty="0">
                          <a:solidFill>
                            <a:srgbClr val="1F3A4E"/>
                          </a:solidFill>
                          <a:latin typeface="Arial Black" panose="020B0A04020102020204" pitchFamily="34" charset="0"/>
                        </a:rPr>
                        <a:t>QUICK START GUIDE</a:t>
                      </a:r>
                      <a:br>
                        <a:rPr lang="en-US" sz="800" b="0" spc="600" dirty="0">
                          <a:solidFill>
                            <a:srgbClr val="1F3A4E"/>
                          </a:solidFill>
                          <a:latin typeface="Arial Black" panose="020B0A04020102020204" pitchFamily="34" charset="0"/>
                        </a:rPr>
                      </a:br>
                      <a:r>
                        <a:rPr lang="en-US" sz="600" b="1" spc="0" dirty="0">
                          <a:solidFill>
                            <a:srgbClr val="FF0000"/>
                          </a:solidFill>
                          <a:latin typeface="Trebuchet MS" pitchFamily="34" charset="0"/>
                        </a:rPr>
                        <a:t>(THIS SIDEBAR WILL NOT PRINT)</a:t>
                      </a:r>
                      <a:endParaRPr lang="en-US" sz="800" b="1" spc="600" dirty="0">
                        <a:solidFill>
                          <a:schemeClr val="bg1"/>
                        </a:solidFill>
                        <a:latin typeface="Trebuchet MS" pitchFamily="34" charset="0"/>
                      </a:endParaRPr>
                    </a:p>
                  </a:txBody>
                  <a:tcPr marL="29617" marR="29617" marT="14808" marB="14808">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881873">
                <a:tc gridSpan="2">
                  <a:txBody>
                    <a:bodyPr/>
                    <a:lstStyle/>
                    <a:p>
                      <a:pPr defTabSz="3765639"/>
                      <a:r>
                        <a:rPr lang="en-US" sz="400" i="0" dirty="0">
                          <a:solidFill>
                            <a:srgbClr val="D9D9D9"/>
                          </a:solidFill>
                          <a:latin typeface="Arial"/>
                          <a:cs typeface="Arial"/>
                        </a:rPr>
                        <a:t>This PowerPoint template produces a </a:t>
                      </a:r>
                      <a:r>
                        <a:rPr lang="en-US" sz="500" i="0" dirty="0">
                          <a:solidFill>
                            <a:srgbClr val="FFC000"/>
                          </a:solidFill>
                          <a:latin typeface="Arial"/>
                          <a:cs typeface="Arial"/>
                        </a:rPr>
                        <a:t>wide screen size (16:9 Ratio) virtual </a:t>
                      </a:r>
                      <a:r>
                        <a:rPr lang="en-US" sz="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400" i="0" dirty="0">
                        <a:solidFill>
                          <a:srgbClr val="D9D9D9"/>
                        </a:solidFill>
                        <a:latin typeface="Arial"/>
                        <a:cs typeface="Arial"/>
                      </a:endParaRPr>
                    </a:p>
                    <a:p>
                      <a:pPr defTabSz="3765639"/>
                      <a:r>
                        <a:rPr lang="en-US" sz="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400" i="0" dirty="0" err="1">
                          <a:solidFill>
                            <a:srgbClr val="FFC000"/>
                          </a:solidFill>
                          <a:latin typeface="Arial"/>
                          <a:cs typeface="Arial"/>
                        </a:rPr>
                        <a:t>PosterPresentations.com</a:t>
                      </a:r>
                      <a:r>
                        <a:rPr lang="en-US" sz="400" i="0" dirty="0">
                          <a:solidFill>
                            <a:srgbClr val="D9D9D9"/>
                          </a:solidFill>
                          <a:latin typeface="Arial"/>
                          <a:cs typeface="Arial"/>
                        </a:rPr>
                        <a:t> and click on the  </a:t>
                      </a:r>
                      <a:r>
                        <a:rPr lang="en-US" sz="400" i="0" dirty="0">
                          <a:solidFill>
                            <a:srgbClr val="FFC000"/>
                          </a:solidFill>
                          <a:latin typeface="Arial"/>
                          <a:cs typeface="Arial"/>
                        </a:rPr>
                        <a:t>HELP DESK</a:t>
                      </a:r>
                      <a:r>
                        <a:rPr lang="en-US" sz="400" i="0" baseline="0" dirty="0">
                          <a:solidFill>
                            <a:srgbClr val="D9D9D9"/>
                          </a:solidFill>
                          <a:latin typeface="Arial"/>
                          <a:cs typeface="Arial"/>
                        </a:rPr>
                        <a:t> </a:t>
                      </a:r>
                      <a:r>
                        <a:rPr lang="en-US" sz="400" i="0" dirty="0">
                          <a:solidFill>
                            <a:srgbClr val="D9D9D9"/>
                          </a:solidFill>
                          <a:latin typeface="Arial"/>
                          <a:cs typeface="Arial"/>
                        </a:rPr>
                        <a:t>tab.</a:t>
                      </a:r>
                    </a:p>
                    <a:p>
                      <a:pPr defTabSz="3765639"/>
                      <a:endParaRPr lang="en-US" sz="400" i="0" dirty="0">
                        <a:solidFill>
                          <a:srgbClr val="D9D9D9"/>
                        </a:solidFill>
                        <a:latin typeface="Arial"/>
                        <a:cs typeface="Arial"/>
                      </a:endParaRPr>
                    </a:p>
                    <a:p>
                      <a:pPr defTabSz="3765639"/>
                      <a:r>
                        <a:rPr lang="en-US" sz="400" i="0" dirty="0">
                          <a:solidFill>
                            <a:srgbClr val="D9D9D9"/>
                          </a:solidFill>
                          <a:latin typeface="Arial"/>
                          <a:cs typeface="Arial"/>
                        </a:rPr>
                        <a:t>To print your poster using our same-day professional printing service, go online to </a:t>
                      </a:r>
                      <a:r>
                        <a:rPr lang="en-US" sz="400" i="0" dirty="0" err="1">
                          <a:solidFill>
                            <a:srgbClr val="FFC000"/>
                          </a:solidFill>
                          <a:latin typeface="Arial"/>
                          <a:cs typeface="Arial"/>
                        </a:rPr>
                        <a:t>PosterPresentations.com</a:t>
                      </a:r>
                      <a:r>
                        <a:rPr lang="en-US" sz="400" i="0" dirty="0">
                          <a:solidFill>
                            <a:srgbClr val="D9D9D9"/>
                          </a:solidFill>
                          <a:latin typeface="Arial"/>
                          <a:cs typeface="Arial"/>
                        </a:rPr>
                        <a:t> and click on "</a:t>
                      </a:r>
                      <a:r>
                        <a:rPr lang="en-US" sz="400" i="0" dirty="0">
                          <a:solidFill>
                            <a:srgbClr val="FFC000"/>
                          </a:solidFill>
                          <a:latin typeface="Arial"/>
                          <a:cs typeface="Arial"/>
                        </a:rPr>
                        <a:t>Order your poster</a:t>
                      </a:r>
                      <a:r>
                        <a:rPr lang="en-US" sz="400" i="0" dirty="0">
                          <a:solidFill>
                            <a:srgbClr val="D9D9D9"/>
                          </a:solidFill>
                          <a:latin typeface="Arial"/>
                          <a:cs typeface="Arial"/>
                        </a:rPr>
                        <a:t>".</a:t>
                      </a:r>
                      <a:endParaRPr lang="en-US" sz="400" b="1" dirty="0">
                        <a:solidFill>
                          <a:srgbClr val="D9D9D9"/>
                        </a:solidFill>
                        <a:latin typeface="Arial"/>
                        <a:cs typeface="Arial"/>
                      </a:endParaRPr>
                    </a:p>
                  </a:txBody>
                  <a:tcPr marL="29617" marR="29617" marT="14808" marB="14808">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958558">
                <a:tc>
                  <a:txBody>
                    <a:bodyPr/>
                    <a:lstStyle/>
                    <a:p>
                      <a:pPr algn="ctr"/>
                      <a:endParaRPr lang="en-US" sz="500" dirty="0">
                        <a:solidFill>
                          <a:srgbClr val="1F3A4E"/>
                        </a:solidFill>
                      </a:endParaRPr>
                    </a:p>
                    <a:p>
                      <a:pPr marL="0" marR="0" indent="0" algn="ctr" defTabSz="5015886" rtl="0" eaLnBrk="1" fontAlgn="auto" latinLnBrk="0" hangingPunct="1">
                        <a:lnSpc>
                          <a:spcPct val="100000"/>
                        </a:lnSpc>
                        <a:spcBef>
                          <a:spcPts val="0"/>
                        </a:spcBef>
                        <a:spcAft>
                          <a:spcPts val="0"/>
                        </a:spcAft>
                        <a:buClrTx/>
                        <a:buSzTx/>
                        <a:buFontTx/>
                        <a:buNone/>
                        <a:tabLst/>
                        <a:defRPr/>
                      </a:pPr>
                      <a:r>
                        <a:rPr lang="en-US" sz="500" dirty="0">
                          <a:solidFill>
                            <a:schemeClr val="bg1"/>
                          </a:solidFill>
                          <a:latin typeface="Arial" panose="020B0604020202020204" pitchFamily="34" charset="0"/>
                          <a:cs typeface="Arial" panose="020B0604020202020204" pitchFamily="34" charset="0"/>
                        </a:rPr>
                        <a:t>This is a template for a </a:t>
                      </a:r>
                    </a:p>
                    <a:p>
                      <a:pPr algn="ctr"/>
                      <a:r>
                        <a:rPr lang="en-US" sz="500" dirty="0">
                          <a:solidFill>
                            <a:schemeClr val="bg1"/>
                          </a:solidFill>
                          <a:latin typeface="Arial" panose="020B0604020202020204" pitchFamily="34" charset="0"/>
                          <a:cs typeface="Arial" panose="020B0604020202020204" pitchFamily="34" charset="0"/>
                        </a:rPr>
                        <a:t>presentation poster</a:t>
                      </a:r>
                      <a:br>
                        <a:rPr lang="en-US" sz="500" dirty="0">
                          <a:solidFill>
                            <a:schemeClr val="bg1"/>
                          </a:solidFill>
                          <a:latin typeface="Arial" panose="020B0604020202020204" pitchFamily="34" charset="0"/>
                          <a:cs typeface="Arial" panose="020B0604020202020204" pitchFamily="34" charset="0"/>
                        </a:rPr>
                      </a:br>
                      <a:r>
                        <a:rPr lang="en-US" sz="800" b="1" dirty="0">
                          <a:solidFill>
                            <a:srgbClr val="FFC000"/>
                          </a:solidFill>
                          <a:latin typeface="Arial" panose="020B0604020202020204" pitchFamily="34" charset="0"/>
                          <a:cs typeface="Arial" panose="020B0604020202020204" pitchFamily="34" charset="0"/>
                        </a:rPr>
                        <a:t>Virtual</a:t>
                      </a:r>
                      <a:br>
                        <a:rPr lang="en-US" sz="800" b="1" dirty="0">
                          <a:solidFill>
                            <a:srgbClr val="FFC000"/>
                          </a:solidFill>
                          <a:latin typeface="Arial" panose="020B0604020202020204" pitchFamily="34" charset="0"/>
                          <a:cs typeface="Arial" panose="020B0604020202020204" pitchFamily="34" charset="0"/>
                        </a:rPr>
                      </a:br>
                      <a:r>
                        <a:rPr lang="en-US" sz="800" b="1" dirty="0">
                          <a:solidFill>
                            <a:srgbClr val="FFC000"/>
                          </a:solidFill>
                          <a:latin typeface="Arial" panose="020B0604020202020204" pitchFamily="34" charset="0"/>
                          <a:cs typeface="Arial" panose="020B0604020202020204" pitchFamily="34" charset="0"/>
                        </a:rPr>
                        <a:t>Wide Screen</a:t>
                      </a:r>
                      <a:br>
                        <a:rPr lang="en-US" sz="800" b="1" dirty="0">
                          <a:solidFill>
                            <a:srgbClr val="FFC000"/>
                          </a:solidFill>
                          <a:latin typeface="Arial" panose="020B0604020202020204" pitchFamily="34" charset="0"/>
                          <a:cs typeface="Arial" panose="020B0604020202020204" pitchFamily="34" charset="0"/>
                        </a:rPr>
                      </a:br>
                      <a:r>
                        <a:rPr lang="en-US" sz="800" b="1" dirty="0">
                          <a:solidFill>
                            <a:srgbClr val="FFC000"/>
                          </a:solidFill>
                          <a:latin typeface="Arial" panose="020B0604020202020204" pitchFamily="34" charset="0"/>
                          <a:cs typeface="Arial" panose="020B0604020202020204" pitchFamily="34" charset="0"/>
                        </a:rPr>
                        <a:t>(16:9 Ratio)</a:t>
                      </a:r>
                      <a:br>
                        <a:rPr lang="en-US" sz="500" dirty="0">
                          <a:solidFill>
                            <a:schemeClr val="bg1"/>
                          </a:solidFill>
                          <a:latin typeface="Arial" panose="020B0604020202020204" pitchFamily="34" charset="0"/>
                          <a:cs typeface="Arial" panose="020B0604020202020204" pitchFamily="34" charset="0"/>
                        </a:rPr>
                      </a:br>
                      <a:endParaRPr lang="en-US" sz="500" dirty="0">
                        <a:solidFill>
                          <a:srgbClr val="1F3A4E"/>
                        </a:solidFill>
                      </a:endParaRPr>
                    </a:p>
                  </a:txBody>
                  <a:tcPr marL="21908" marR="21908" marT="9585" marB="9585">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500" b="1" baseline="0" dirty="0">
                          <a:solidFill>
                            <a:srgbClr val="FFC000"/>
                          </a:solidFill>
                          <a:latin typeface="Arial" panose="020B0604020202020204" pitchFamily="34" charset="0"/>
                          <a:cs typeface="Arial" panose="020B0604020202020204" pitchFamily="34" charset="0"/>
                        </a:rPr>
                        <a:t>Important: Check the template size</a:t>
                      </a:r>
                      <a:br>
                        <a:rPr lang="en-US" sz="400" b="0" baseline="0" dirty="0">
                          <a:solidFill>
                            <a:srgbClr val="FFC000"/>
                          </a:solidFill>
                          <a:latin typeface="Arial" panose="020B0604020202020204" pitchFamily="34" charset="0"/>
                          <a:cs typeface="Arial" panose="020B0604020202020204" pitchFamily="34" charset="0"/>
                        </a:rPr>
                      </a:br>
                      <a:r>
                        <a:rPr lang="en-US" sz="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400" b="0" baseline="0" dirty="0">
                          <a:solidFill>
                            <a:srgbClr val="D9D9D9"/>
                          </a:solidFill>
                          <a:latin typeface="Arial" panose="020B0604020202020204" pitchFamily="34" charset="0"/>
                          <a:cs typeface="Arial" panose="020B0604020202020204" pitchFamily="34" charset="0"/>
                        </a:rPr>
                      </a:br>
                      <a:r>
                        <a:rPr lang="en-US" sz="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400" b="0" baseline="0" dirty="0">
                          <a:solidFill>
                            <a:srgbClr val="D9D9D9"/>
                          </a:solidFill>
                          <a:latin typeface="Arial" panose="020B0604020202020204" pitchFamily="34" charset="0"/>
                          <a:cs typeface="Arial" panose="020B0604020202020204" pitchFamily="34" charset="0"/>
                        </a:rPr>
                      </a:br>
                      <a:r>
                        <a:rPr lang="en-US" sz="400" b="0" baseline="0" dirty="0">
                          <a:solidFill>
                            <a:srgbClr val="FFC000"/>
                          </a:solidFill>
                          <a:latin typeface="Arial" panose="020B0604020202020204" pitchFamily="34" charset="0"/>
                          <a:cs typeface="Arial" panose="020B0604020202020204" pitchFamily="34" charset="0"/>
                        </a:rPr>
                        <a:t>27 tall x 48 wide</a:t>
                      </a:r>
                      <a:br>
                        <a:rPr lang="en-US" sz="400" b="0" baseline="0" dirty="0">
                          <a:solidFill>
                            <a:srgbClr val="FFC000"/>
                          </a:solidFill>
                          <a:latin typeface="Arial" panose="020B0604020202020204" pitchFamily="34" charset="0"/>
                          <a:cs typeface="Arial" panose="020B0604020202020204" pitchFamily="34" charset="0"/>
                        </a:rPr>
                      </a:br>
                      <a:r>
                        <a:rPr lang="en-US" sz="400" b="0" baseline="0" dirty="0">
                          <a:solidFill>
                            <a:srgbClr val="FFC000"/>
                          </a:solidFill>
                          <a:latin typeface="Arial" panose="020B0604020202020204" pitchFamily="34" charset="0"/>
                          <a:cs typeface="Arial" panose="020B0604020202020204" pitchFamily="34" charset="0"/>
                        </a:rPr>
                        <a:t>36 tall x 64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400" b="0" baseline="0" dirty="0">
                          <a:solidFill>
                            <a:srgbClr val="FFC000"/>
                          </a:solidFill>
                          <a:latin typeface="Arial" panose="020B0604020202020204" pitchFamily="34" charset="0"/>
                          <a:cs typeface="Arial" panose="020B0604020202020204" pitchFamily="34" charset="0"/>
                        </a:rPr>
                        <a:t>45 tall x 80 wide</a:t>
                      </a:r>
                    </a:p>
                  </a:txBody>
                  <a:tcPr marL="43816" marR="21908" marT="28754" marB="9585">
                    <a:solidFill>
                      <a:srgbClr val="010101"/>
                    </a:solidFill>
                  </a:tcPr>
                </a:tc>
                <a:extLst>
                  <a:ext uri="{0D108BD9-81ED-4DB2-BD59-A6C34878D82A}">
                    <a16:rowId xmlns:a16="http://schemas.microsoft.com/office/drawing/2014/main" val="10008"/>
                  </a:ext>
                </a:extLst>
              </a:tr>
              <a:tr h="899078">
                <a:tc>
                  <a:txBody>
                    <a:bodyPr/>
                    <a:lstStyle/>
                    <a:p>
                      <a:endParaRPr lang="en-US" sz="400" dirty="0">
                        <a:solidFill>
                          <a:srgbClr val="1F3A4E"/>
                        </a:solidFill>
                      </a:endParaRPr>
                    </a:p>
                  </a:txBody>
                  <a:tcPr marL="21908" marR="21908" marT="9585" marB="9585">
                    <a:blipFill rotWithShape="1">
                      <a:blip r:embed="rId3"/>
                      <a:stretch>
                        <a:fillRect/>
                      </a:stretch>
                    </a:blipFill>
                  </a:tcPr>
                </a:tc>
                <a:tc>
                  <a:txBody>
                    <a:bodyPr/>
                    <a:lstStyle/>
                    <a:p>
                      <a:pPr algn="l"/>
                      <a:r>
                        <a:rPr lang="en-US" sz="500" b="1" baseline="0" dirty="0">
                          <a:solidFill>
                            <a:srgbClr val="FFC000"/>
                          </a:solidFill>
                          <a:latin typeface="Arial" panose="020B0604020202020204" pitchFamily="34" charset="0"/>
                          <a:cs typeface="Arial" panose="020B0604020202020204" pitchFamily="34" charset="0"/>
                        </a:rPr>
                        <a:t>How to </a:t>
                      </a:r>
                      <a:r>
                        <a:rPr lang="en-US" sz="800" b="1" baseline="0" dirty="0">
                          <a:solidFill>
                            <a:srgbClr val="FFC000"/>
                          </a:solidFill>
                          <a:latin typeface="Arial" panose="020B0604020202020204" pitchFamily="34" charset="0"/>
                          <a:cs typeface="Arial" panose="020B0604020202020204" pitchFamily="34" charset="0"/>
                        </a:rPr>
                        <a:t>Zoom in </a:t>
                      </a:r>
                      <a:r>
                        <a:rPr lang="en-US" sz="500" b="1" baseline="0" dirty="0">
                          <a:solidFill>
                            <a:srgbClr val="FFC000"/>
                          </a:solidFill>
                          <a:latin typeface="Arial" panose="020B0604020202020204" pitchFamily="34" charset="0"/>
                          <a:cs typeface="Arial" panose="020B0604020202020204" pitchFamily="34" charset="0"/>
                        </a:rPr>
                        <a:t>and </a:t>
                      </a:r>
                      <a:r>
                        <a:rPr lang="en-US" sz="400" b="1" baseline="0" dirty="0">
                          <a:solidFill>
                            <a:srgbClr val="FFC000"/>
                          </a:solidFill>
                          <a:latin typeface="Arial" panose="020B0604020202020204" pitchFamily="34" charset="0"/>
                          <a:cs typeface="Arial" panose="020B0604020202020204" pitchFamily="34" charset="0"/>
                        </a:rPr>
                        <a:t>out</a:t>
                      </a:r>
                      <a:endParaRPr lang="en-US" sz="500" b="1" baseline="0" dirty="0">
                        <a:solidFill>
                          <a:srgbClr val="FFC000"/>
                        </a:solidFill>
                        <a:latin typeface="Arial" panose="020B0604020202020204" pitchFamily="34" charset="0"/>
                        <a:cs typeface="Arial" panose="020B0604020202020204" pitchFamily="34" charset="0"/>
                      </a:endParaRPr>
                    </a:p>
                    <a:p>
                      <a:pPr algn="l"/>
                      <a:r>
                        <a:rPr lang="en-US" sz="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400" b="0" baseline="0" dirty="0">
                          <a:solidFill>
                            <a:srgbClr val="D9D9D9"/>
                          </a:solidFill>
                          <a:latin typeface="Arial" panose="020B0604020202020204" pitchFamily="34" charset="0"/>
                          <a:cs typeface="Arial" panose="020B0604020202020204" pitchFamily="34" charset="0"/>
                        </a:rPr>
                      </a:br>
                      <a:r>
                        <a:rPr lang="en-US" sz="400" b="0" baseline="0" dirty="0">
                          <a:solidFill>
                            <a:srgbClr val="FFC000"/>
                          </a:solidFill>
                          <a:latin typeface="Arial" panose="020B0604020202020204" pitchFamily="34" charset="0"/>
                          <a:cs typeface="Arial" panose="020B0604020202020204" pitchFamily="34" charset="0"/>
                        </a:rPr>
                        <a:t>1. </a:t>
                      </a:r>
                      <a:r>
                        <a:rPr lang="en-US" sz="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400" b="0" baseline="0" dirty="0">
                          <a:solidFill>
                            <a:srgbClr val="D9D9D9"/>
                          </a:solidFill>
                          <a:latin typeface="Arial" panose="020B0604020202020204" pitchFamily="34" charset="0"/>
                          <a:cs typeface="Arial" panose="020B0604020202020204" pitchFamily="34" charset="0"/>
                        </a:rPr>
                      </a:br>
                      <a:r>
                        <a:rPr lang="en-US" sz="400" b="0" baseline="0" dirty="0">
                          <a:solidFill>
                            <a:srgbClr val="FFC000"/>
                          </a:solidFill>
                          <a:latin typeface="Arial" panose="020B0604020202020204" pitchFamily="34" charset="0"/>
                          <a:cs typeface="Arial" panose="020B0604020202020204" pitchFamily="34" charset="0"/>
                        </a:rPr>
                        <a:t>2. </a:t>
                      </a:r>
                      <a:r>
                        <a:rPr lang="en-US" sz="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43816" marR="21908" marT="28754" marB="9585">
                    <a:solidFill>
                      <a:srgbClr val="010101"/>
                    </a:solidFill>
                  </a:tcPr>
                </a:tc>
                <a:extLst>
                  <a:ext uri="{0D108BD9-81ED-4DB2-BD59-A6C34878D82A}">
                    <a16:rowId xmlns:a16="http://schemas.microsoft.com/office/drawing/2014/main" val="10001"/>
                  </a:ext>
                </a:extLst>
              </a:tr>
              <a:tr h="389434">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500" b="1" baseline="0" dirty="0">
                          <a:solidFill>
                            <a:srgbClr val="FFC000"/>
                          </a:solidFill>
                          <a:latin typeface="Arial" panose="020B0604020202020204" pitchFamily="34" charset="0"/>
                          <a:cs typeface="Arial" panose="020B0604020202020204" pitchFamily="34" charset="0"/>
                        </a:rPr>
                        <a:t>Ruler and Guides</a:t>
                      </a:r>
                      <a:br>
                        <a:rPr lang="en-US" sz="400" b="0" baseline="0" dirty="0">
                          <a:solidFill>
                            <a:srgbClr val="FFC000"/>
                          </a:solidFill>
                          <a:latin typeface="Arial" panose="020B0604020202020204" pitchFamily="34" charset="0"/>
                          <a:cs typeface="Arial" panose="020B0604020202020204" pitchFamily="34" charset="0"/>
                        </a:rPr>
                      </a:br>
                      <a:r>
                        <a:rPr lang="en-US" sz="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59234" marR="29617" marT="44425" marB="14808">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801732">
                <a:tc>
                  <a:txBody>
                    <a:bodyPr/>
                    <a:lstStyle/>
                    <a:p>
                      <a:endParaRPr lang="en-US" sz="400" dirty="0">
                        <a:solidFill>
                          <a:srgbClr val="1F3A4E"/>
                        </a:solidFill>
                      </a:endParaRPr>
                    </a:p>
                  </a:txBody>
                  <a:tcPr marL="21908" marR="21908" marT="9585" marB="9585">
                    <a:blipFill rotWithShape="1">
                      <a:blip r:embed="rId4"/>
                      <a:stretch>
                        <a:fillRect/>
                      </a:stretch>
                    </a:blipFill>
                  </a:tcPr>
                </a:tc>
                <a:tc>
                  <a:txBody>
                    <a:bodyPr/>
                    <a:lstStyle/>
                    <a:p>
                      <a:pPr marL="0" lvl="1" indent="0" algn="l" defTabSz="114300"/>
                      <a:r>
                        <a:rPr lang="en-US" sz="500" b="1" baseline="0" dirty="0">
                          <a:solidFill>
                            <a:srgbClr val="FFC000"/>
                          </a:solidFill>
                          <a:latin typeface="Arial" panose="020B0604020202020204" pitchFamily="34" charset="0"/>
                          <a:cs typeface="Arial" panose="020B0604020202020204" pitchFamily="34" charset="0"/>
                        </a:rPr>
                        <a:t>Headers and text containers</a:t>
                      </a:r>
                      <a:br>
                        <a:rPr lang="en-US" sz="400" b="0" baseline="0" dirty="0">
                          <a:solidFill>
                            <a:schemeClr val="bg1"/>
                          </a:solidFill>
                          <a:latin typeface="Arial" panose="020B0604020202020204" pitchFamily="34" charset="0"/>
                          <a:cs typeface="Arial" panose="020B0604020202020204" pitchFamily="34" charset="0"/>
                        </a:rPr>
                      </a:br>
                      <a:r>
                        <a:rPr lang="en-US" sz="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400" b="0" baseline="0" dirty="0">
                          <a:solidFill>
                            <a:schemeClr val="bg1"/>
                          </a:solidFill>
                          <a:latin typeface="Arial" panose="020B0604020202020204" pitchFamily="34" charset="0"/>
                          <a:cs typeface="Arial" panose="020B0604020202020204" pitchFamily="34" charset="0"/>
                        </a:rPr>
                      </a:br>
                      <a:r>
                        <a:rPr lang="en-US" sz="400" b="0" baseline="0" dirty="0">
                          <a:solidFill>
                            <a:srgbClr val="FFC000"/>
                          </a:solidFill>
                          <a:latin typeface="Arial" panose="020B0604020202020204" pitchFamily="34" charset="0"/>
                          <a:cs typeface="Arial" panose="020B0604020202020204" pitchFamily="34" charset="0"/>
                        </a:rPr>
                        <a:t>-</a:t>
                      </a:r>
                      <a:r>
                        <a:rPr lang="en-US" sz="400" b="0" baseline="0" dirty="0">
                          <a:solidFill>
                            <a:schemeClr val="bg1"/>
                          </a:solidFill>
                          <a:latin typeface="Arial" panose="020B0604020202020204" pitchFamily="34" charset="0"/>
                          <a:cs typeface="Arial" panose="020B0604020202020204" pitchFamily="34" charset="0"/>
                        </a:rPr>
                        <a:t> </a:t>
                      </a:r>
                      <a:r>
                        <a:rPr lang="en-US" sz="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400" b="0" baseline="0" dirty="0">
                          <a:solidFill>
                            <a:schemeClr val="bg1"/>
                          </a:solidFill>
                          <a:latin typeface="Arial" panose="020B0604020202020204" pitchFamily="34" charset="0"/>
                          <a:cs typeface="Arial" panose="020B0604020202020204" pitchFamily="34" charset="0"/>
                        </a:rPr>
                      </a:br>
                      <a:r>
                        <a:rPr lang="en-US" sz="400" b="0" baseline="0" dirty="0">
                          <a:solidFill>
                            <a:srgbClr val="FFC000"/>
                          </a:solidFill>
                          <a:latin typeface="Arial" panose="020B0604020202020204" pitchFamily="34" charset="0"/>
                          <a:cs typeface="Arial" panose="020B0604020202020204" pitchFamily="34" charset="0"/>
                        </a:rPr>
                        <a:t>-</a:t>
                      </a:r>
                      <a:r>
                        <a:rPr lang="en-US" sz="400" b="0" baseline="0" dirty="0">
                          <a:solidFill>
                            <a:schemeClr val="bg1"/>
                          </a:solidFill>
                          <a:latin typeface="Arial" panose="020B0604020202020204" pitchFamily="34" charset="0"/>
                          <a:cs typeface="Arial" panose="020B0604020202020204" pitchFamily="34" charset="0"/>
                        </a:rPr>
                        <a:t> </a:t>
                      </a:r>
                      <a:r>
                        <a:rPr lang="en-US" sz="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400" b="0" baseline="0" dirty="0">
                          <a:solidFill>
                            <a:schemeClr val="bg1"/>
                          </a:solidFill>
                          <a:latin typeface="Arial" panose="020B0604020202020204" pitchFamily="34" charset="0"/>
                          <a:cs typeface="Arial" panose="020B0604020202020204" pitchFamily="34" charset="0"/>
                        </a:rPr>
                      </a:br>
                      <a:r>
                        <a:rPr lang="en-US" sz="400" b="0" baseline="0" dirty="0">
                          <a:solidFill>
                            <a:srgbClr val="FFC000"/>
                          </a:solidFill>
                          <a:latin typeface="Arial" panose="020B0604020202020204" pitchFamily="34" charset="0"/>
                          <a:cs typeface="Arial" panose="020B0604020202020204" pitchFamily="34" charset="0"/>
                        </a:rPr>
                        <a:t>-</a:t>
                      </a:r>
                      <a:r>
                        <a:rPr lang="en-US" sz="400" b="0" baseline="0" dirty="0">
                          <a:solidFill>
                            <a:schemeClr val="bg1"/>
                          </a:solidFill>
                          <a:latin typeface="Arial" panose="020B0604020202020204" pitchFamily="34" charset="0"/>
                          <a:cs typeface="Arial" panose="020B0604020202020204" pitchFamily="34" charset="0"/>
                        </a:rPr>
                        <a:t> </a:t>
                      </a:r>
                      <a:r>
                        <a:rPr lang="en-US" sz="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43816" marR="21908" marT="28754" marB="9585">
                    <a:solidFill>
                      <a:srgbClr val="010101"/>
                    </a:solidFill>
                  </a:tcPr>
                </a:tc>
                <a:extLst>
                  <a:ext uri="{0D108BD9-81ED-4DB2-BD59-A6C34878D82A}">
                    <a16:rowId xmlns:a16="http://schemas.microsoft.com/office/drawing/2014/main" val="10003"/>
                  </a:ext>
                </a:extLst>
              </a:tr>
              <a:tr h="737748">
                <a:tc gridSpan="2">
                  <a:txBody>
                    <a:bodyPr/>
                    <a:lstStyle/>
                    <a:p>
                      <a:r>
                        <a:rPr lang="en-US" sz="500" b="1" dirty="0">
                          <a:solidFill>
                            <a:srgbClr val="FFC000"/>
                          </a:solidFill>
                          <a:latin typeface="Arial" panose="020B0604020202020204" pitchFamily="34" charset="0"/>
                          <a:cs typeface="Arial" panose="020B0604020202020204" pitchFamily="34" charset="0"/>
                        </a:rPr>
                        <a:t>Adding content to the poster</a:t>
                      </a:r>
                    </a:p>
                    <a:p>
                      <a:r>
                        <a:rPr lang="en-US" sz="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400" dirty="0">
                        <a:solidFill>
                          <a:srgbClr val="D9D9D9"/>
                        </a:solidFill>
                        <a:latin typeface="Arial" panose="020B0604020202020204" pitchFamily="34" charset="0"/>
                        <a:cs typeface="Arial" panose="020B0604020202020204" pitchFamily="34" charset="0"/>
                      </a:endParaRPr>
                    </a:p>
                  </a:txBody>
                  <a:tcPr marL="59234" marR="29617" marT="44425" marB="14808">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49845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5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29617" marR="29617" marT="14808" marB="14808">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480738">
                <a:tc gridSpan="2">
                  <a:txBody>
                    <a:bodyPr/>
                    <a:lstStyle/>
                    <a:p>
                      <a:endParaRPr lang="en-US" sz="400" dirty="0">
                        <a:solidFill>
                          <a:schemeClr val="bg1"/>
                        </a:solidFill>
                        <a:latin typeface="Arial" panose="020B0604020202020204" pitchFamily="34" charset="0"/>
                        <a:cs typeface="Arial" panose="020B0604020202020204" pitchFamily="34" charset="0"/>
                      </a:endParaRPr>
                    </a:p>
                  </a:txBody>
                  <a:tcPr marL="29617" marR="29617" marT="14808" marB="14808">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6839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5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400" noProof="0" dirty="0">
                          <a:solidFill>
                            <a:srgbClr val="D9D9D9"/>
                          </a:solidFill>
                          <a:latin typeface="Arial"/>
                          <a:cs typeface="Arial"/>
                        </a:rPr>
                        <a:t>Zoom in and look at your images at 100%-200% magnification. If they look clear, they will print well. </a:t>
                      </a:r>
                    </a:p>
                  </a:txBody>
                  <a:tcPr marL="29617" marR="29617" marT="14808" marB="14808">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6681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400" noProof="0" dirty="0">
                        <a:solidFill>
                          <a:schemeClr val="bg1"/>
                        </a:solidFill>
                        <a:latin typeface="Arial"/>
                        <a:cs typeface="Arial"/>
                      </a:endParaRPr>
                    </a:p>
                  </a:txBody>
                  <a:tcPr marL="29617" marR="29617" marT="14808" marB="14808">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1" name="Table 10">
            <a:extLst>
              <a:ext uri="{FF2B5EF4-FFF2-40B4-BE49-F238E27FC236}">
                <a16:creationId xmlns:a16="http://schemas.microsoft.com/office/drawing/2014/main" id="{9C6C71B7-F70A-B149-A686-BA79F3018CF5}"/>
              </a:ext>
            </a:extLst>
          </p:cNvPr>
          <p:cNvGraphicFramePr>
            <a:graphicFrameLocks noGrp="1"/>
          </p:cNvGraphicFramePr>
          <p:nvPr userDrawn="1">
            <p:extLst>
              <p:ext uri="{D42A27DB-BD31-4B8C-83A1-F6EECF244321}">
                <p14:modId xmlns:p14="http://schemas.microsoft.com/office/powerpoint/2010/main" val="3994703566"/>
              </p:ext>
            </p:extLst>
          </p:nvPr>
        </p:nvGraphicFramePr>
        <p:xfrm>
          <a:off x="12341546" y="0"/>
          <a:ext cx="2342418" cy="7239877"/>
        </p:xfrm>
        <a:graphic>
          <a:graphicData uri="http://schemas.openxmlformats.org/drawingml/2006/table">
            <a:tbl>
              <a:tblPr firstRow="1" bandRow="1">
                <a:tableStyleId>{5C22544A-7EE6-4342-B048-85BDC9FD1C3A}</a:tableStyleId>
              </a:tblPr>
              <a:tblGrid>
                <a:gridCol w="873202">
                  <a:extLst>
                    <a:ext uri="{9D8B030D-6E8A-4147-A177-3AD203B41FA5}">
                      <a16:colId xmlns:a16="http://schemas.microsoft.com/office/drawing/2014/main" val="20000"/>
                    </a:ext>
                  </a:extLst>
                </a:gridCol>
                <a:gridCol w="284047">
                  <a:extLst>
                    <a:ext uri="{9D8B030D-6E8A-4147-A177-3AD203B41FA5}">
                      <a16:colId xmlns:a16="http://schemas.microsoft.com/office/drawing/2014/main" val="997673227"/>
                    </a:ext>
                  </a:extLst>
                </a:gridCol>
                <a:gridCol w="1185169">
                  <a:extLst>
                    <a:ext uri="{9D8B030D-6E8A-4147-A177-3AD203B41FA5}">
                      <a16:colId xmlns:a16="http://schemas.microsoft.com/office/drawing/2014/main" val="3407509820"/>
                    </a:ext>
                  </a:extLst>
                </a:gridCol>
              </a:tblGrid>
              <a:tr h="28099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900" b="0" spc="600" dirty="0">
                          <a:solidFill>
                            <a:srgbClr val="1F3A4E"/>
                          </a:solidFill>
                          <a:latin typeface="Arial Black" panose="020B0A04020102020204" pitchFamily="34" charset="0"/>
                        </a:rPr>
                        <a:t>QUICK START GUIDE</a:t>
                      </a:r>
                      <a:br>
                        <a:rPr lang="en-US" sz="900" b="0" spc="600" dirty="0">
                          <a:solidFill>
                            <a:srgbClr val="1F3A4E"/>
                          </a:solidFill>
                          <a:latin typeface="Arial Black" panose="020B0A04020102020204" pitchFamily="34" charset="0"/>
                        </a:rPr>
                      </a:br>
                      <a:r>
                        <a:rPr lang="en-US" sz="700" b="1" spc="0" dirty="0">
                          <a:solidFill>
                            <a:srgbClr val="FF0000"/>
                          </a:solidFill>
                          <a:latin typeface="Trebuchet MS" pitchFamily="34" charset="0"/>
                        </a:rPr>
                        <a:t>(THIS SIDEBAR WILL NOT PRINT)</a:t>
                      </a:r>
                      <a:endParaRPr lang="en-US" sz="900" b="1" spc="600" dirty="0">
                        <a:solidFill>
                          <a:schemeClr val="bg1"/>
                        </a:solidFill>
                        <a:latin typeface="Trebuchet MS" pitchFamily="34" charset="0"/>
                      </a:endParaRPr>
                    </a:p>
                  </a:txBody>
                  <a:tcPr marL="39693" marR="39693" marT="19847" marB="19847">
                    <a:solidFill>
                      <a:srgbClr val="FFC000"/>
                    </a:solidFill>
                  </a:tcPr>
                </a:tc>
                <a:tc hMerge="1">
                  <a:txBody>
                    <a:bodyPr/>
                    <a:lstStyle/>
                    <a:p>
                      <a:endParaRPr lang="en-US"/>
                    </a:p>
                  </a:txBody>
                  <a:tcPr/>
                </a:tc>
                <a:tc hMerge="1">
                  <a:txBody>
                    <a:bodyPr/>
                    <a:lstStyle/>
                    <a:p>
                      <a:pPr marL="0" marR="0" indent="0" algn="ctr" defTabSz="4388900" rtl="0" eaLnBrk="1" fontAlgn="auto" latinLnBrk="0" hangingPunct="1">
                        <a:lnSpc>
                          <a:spcPct val="100000"/>
                        </a:lnSpc>
                        <a:spcBef>
                          <a:spcPts val="0"/>
                        </a:spcBef>
                        <a:spcAft>
                          <a:spcPts val="0"/>
                        </a:spcAft>
                        <a:buClrTx/>
                        <a:buSzTx/>
                        <a:buFontTx/>
                        <a:buNone/>
                        <a:tabLst/>
                        <a:defRPr/>
                      </a:pPr>
                      <a:endParaRPr lang="en-US" sz="2100" b="1" spc="600" dirty="0">
                        <a:solidFill>
                          <a:schemeClr val="bg1"/>
                        </a:solidFill>
                        <a:latin typeface="Trebuchet MS" pitchFamily="34" charset="0"/>
                      </a:endParaRPr>
                    </a:p>
                  </a:txBody>
                  <a:tcPr marL="95264" marR="95264" marT="47632" marB="47632">
                    <a:solidFill>
                      <a:srgbClr val="FFC000"/>
                    </a:solidFill>
                  </a:tcPr>
                </a:tc>
                <a:extLst>
                  <a:ext uri="{0D108BD9-81ED-4DB2-BD59-A6C34878D82A}">
                    <a16:rowId xmlns:a16="http://schemas.microsoft.com/office/drawing/2014/main" val="10000"/>
                  </a:ext>
                </a:extLst>
              </a:tr>
              <a:tr h="1125543">
                <a:tc gridSpan="3">
                  <a:txBody>
                    <a:bodyPr/>
                    <a:lstStyle/>
                    <a:p>
                      <a:pPr algn="l"/>
                      <a:r>
                        <a:rPr lang="en-US" sz="6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5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5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500" dirty="0">
                        <a:solidFill>
                          <a:srgbClr val="FFC000"/>
                        </a:solidFill>
                      </a:endParaRPr>
                    </a:p>
                    <a:p>
                      <a:pPr marL="0" indent="0" algn="l" defTabSz="114300"/>
                      <a:endParaRPr lang="en-US" sz="5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5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5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5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39693" marR="39693" marT="19847" marB="19847">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txBody>
                  <a:tcPr marL="95264" marR="95264" marT="47632" marB="47632">
                    <a:solidFill>
                      <a:schemeClr val="tx1"/>
                    </a:solidFill>
                  </a:tcPr>
                </a:tc>
                <a:extLst>
                  <a:ext uri="{0D108BD9-81ED-4DB2-BD59-A6C34878D82A}">
                    <a16:rowId xmlns:a16="http://schemas.microsoft.com/office/drawing/2014/main" val="10001"/>
                  </a:ext>
                </a:extLst>
              </a:tr>
              <a:tr h="587387">
                <a:tc gridSpan="3">
                  <a:txBody>
                    <a:bodyPr/>
                    <a:lstStyle/>
                    <a:p>
                      <a:r>
                        <a:rPr lang="en-US" sz="600" b="1" dirty="0">
                          <a:solidFill>
                            <a:srgbClr val="FFC000"/>
                          </a:solidFill>
                          <a:latin typeface="Arial" panose="020B0604020202020204" pitchFamily="34" charset="0"/>
                          <a:cs typeface="Arial" panose="020B0604020202020204" pitchFamily="34" charset="0"/>
                        </a:rPr>
                        <a:t>How to change the column layout configuration</a:t>
                      </a:r>
                    </a:p>
                    <a:p>
                      <a:r>
                        <a:rPr lang="en-US" sz="5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500" dirty="0">
                          <a:solidFill>
                            <a:srgbClr val="D9D9D9"/>
                          </a:solidFill>
                          <a:latin typeface="Arial" panose="020B0604020202020204" pitchFamily="34" charset="0"/>
                          <a:cs typeface="Arial" panose="020B0604020202020204" pitchFamily="34" charset="0"/>
                        </a:rPr>
                        <a:t>You can see a tutorial here: </a:t>
                      </a:r>
                      <a:r>
                        <a:rPr lang="en-US" sz="500" u="sng" dirty="0">
                          <a:solidFill>
                            <a:srgbClr val="FFC000"/>
                          </a:solidFill>
                          <a:latin typeface="Arial" panose="020B0604020202020204" pitchFamily="34" charset="0"/>
                          <a:cs typeface="Arial" panose="020B0604020202020204" pitchFamily="34" charset="0"/>
                        </a:rPr>
                        <a:t>https://</a:t>
                      </a:r>
                      <a:r>
                        <a:rPr lang="en-US" sz="500" u="sng" dirty="0" err="1">
                          <a:solidFill>
                            <a:srgbClr val="FFC000"/>
                          </a:solidFill>
                          <a:latin typeface="Arial" panose="020B0604020202020204" pitchFamily="34" charset="0"/>
                          <a:cs typeface="Arial" panose="020B0604020202020204" pitchFamily="34" charset="0"/>
                        </a:rPr>
                        <a:t>www.posterpresentations.com</a:t>
                      </a:r>
                      <a:r>
                        <a:rPr lang="en-US" sz="500" u="sng" dirty="0">
                          <a:solidFill>
                            <a:srgbClr val="FFC000"/>
                          </a:solidFill>
                          <a:latin typeface="Arial" panose="020B0604020202020204" pitchFamily="34" charset="0"/>
                          <a:cs typeface="Arial" panose="020B0604020202020204" pitchFamily="34" charset="0"/>
                        </a:rPr>
                        <a:t>/how-to-change-the-column-</a:t>
                      </a:r>
                      <a:r>
                        <a:rPr lang="en-US" sz="500" u="sng" dirty="0" err="1">
                          <a:solidFill>
                            <a:srgbClr val="FFC000"/>
                          </a:solidFill>
                          <a:latin typeface="Arial" panose="020B0604020202020204" pitchFamily="34" charset="0"/>
                          <a:cs typeface="Arial" panose="020B0604020202020204" pitchFamily="34" charset="0"/>
                        </a:rPr>
                        <a:t>configuration.html</a:t>
                      </a:r>
                      <a:endParaRPr lang="en-US" sz="1800" u="sng" dirty="0">
                        <a:solidFill>
                          <a:srgbClr val="FFC000"/>
                        </a:solidFill>
                      </a:endParaRPr>
                    </a:p>
                  </a:txBody>
                  <a:tcPr marL="79386" marR="39693" marT="59540" marB="19847">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pPr marL="0" marR="0" indent="0" algn="l" defTabSz="3765366" rtl="0" eaLnBrk="1" fontAlgn="auto" latinLnBrk="0" hangingPunct="1">
                        <a:lnSpc>
                          <a:spcPct val="100000"/>
                        </a:lnSpc>
                        <a:spcBef>
                          <a:spcPts val="0"/>
                        </a:spcBef>
                        <a:spcAft>
                          <a:spcPts val="0"/>
                        </a:spcAft>
                        <a:buClrTx/>
                        <a:buSzTx/>
                        <a:buFontTx/>
                        <a:buNone/>
                        <a:tabLst/>
                        <a:defRPr/>
                      </a:pPr>
                      <a:endParaRPr lang="en-US" sz="4400" u="sng" dirty="0">
                        <a:solidFill>
                          <a:srgbClr val="FFC000"/>
                        </a:solidFill>
                      </a:endParaRPr>
                    </a:p>
                  </a:txBody>
                  <a:tcPr marL="190527" marR="95264" marT="142896" marB="47632">
                    <a:solidFill>
                      <a:schemeClr val="tx1"/>
                    </a:solidFill>
                  </a:tcPr>
                </a:tc>
                <a:extLst>
                  <a:ext uri="{0D108BD9-81ED-4DB2-BD59-A6C34878D82A}">
                    <a16:rowId xmlns:a16="http://schemas.microsoft.com/office/drawing/2014/main" val="10004"/>
                  </a:ext>
                </a:extLst>
              </a:tr>
              <a:tr h="66134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500" noProof="0" dirty="0">
                        <a:solidFill>
                          <a:srgbClr val="D9D9D9"/>
                        </a:solidFill>
                        <a:latin typeface="Arial" panose="020B0604020202020204" pitchFamily="34" charset="0"/>
                        <a:cs typeface="Arial" panose="020B0604020202020204" pitchFamily="34" charset="0"/>
                      </a:endParaRPr>
                    </a:p>
                  </a:txBody>
                  <a:tcPr marL="39693" marR="39693" marT="19847" marB="19847">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a:solidFill>
                            <a:srgbClr val="D9D9D9"/>
                          </a:solidFill>
                          <a:latin typeface="Arial" panose="020B0604020202020204" pitchFamily="34" charset="0"/>
                          <a:cs typeface="Arial" panose="020B0604020202020204" pitchFamily="34" charset="0"/>
                        </a:rPr>
                        <a:t>The Quick Start</a:t>
                      </a:r>
                      <a:r>
                        <a:rPr lang="en-US" sz="1300" baseline="0" noProof="0">
                          <a:solidFill>
                            <a:srgbClr val="D9D9D9"/>
                          </a:solidFill>
                          <a:latin typeface="Arial" panose="020B0604020202020204" pitchFamily="34" charset="0"/>
                          <a:cs typeface="Arial" panose="020B0604020202020204" pitchFamily="34" charset="0"/>
                        </a:rPr>
                        <a:t> Guides</a:t>
                      </a:r>
                      <a:r>
                        <a:rPr lang="en-US" sz="1300" noProof="0">
                          <a:solidFill>
                            <a:srgbClr val="D9D9D9"/>
                          </a:solidFill>
                          <a:latin typeface="Arial" panose="020B0604020202020204" pitchFamily="34" charset="0"/>
                          <a:cs typeface="Arial" panose="020B0604020202020204" pitchFamily="34" charset="0"/>
                        </a:rPr>
                        <a:t> </a:t>
                      </a:r>
                      <a:r>
                        <a:rPr lang="en-US" sz="1300" u="sng" noProof="0">
                          <a:solidFill>
                            <a:srgbClr val="D9D9D9"/>
                          </a:solidFill>
                          <a:latin typeface="Arial" panose="020B0604020202020204" pitchFamily="34" charset="0"/>
                          <a:cs typeface="Arial" panose="020B0604020202020204" pitchFamily="34" charset="0"/>
                        </a:rPr>
                        <a:t>are outside the template’s printable area</a:t>
                      </a:r>
                      <a:r>
                        <a:rPr lang="en-US" sz="1300" noProof="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To hide the guides click on the </a:t>
                      </a:r>
                      <a:r>
                        <a:rPr lang="en-US" sz="1300" b="1" baseline="0" noProof="0">
                          <a:solidFill>
                            <a:srgbClr val="D9D9D9"/>
                          </a:solidFill>
                          <a:latin typeface="Arial" panose="020B0604020202020204" pitchFamily="34" charset="0"/>
                          <a:cs typeface="Arial" panose="020B0604020202020204" pitchFamily="34" charset="0"/>
                        </a:rPr>
                        <a:t>Home</a:t>
                      </a:r>
                      <a:r>
                        <a:rPr lang="en-US" sz="1300" baseline="0" noProof="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a:solidFill>
                            <a:srgbClr val="D9D9D9"/>
                          </a:solidFill>
                          <a:latin typeface="Arial" panose="020B0604020202020204" pitchFamily="34" charset="0"/>
                          <a:cs typeface="Arial" panose="020B0604020202020204" pitchFamily="34" charset="0"/>
                        </a:rPr>
                        <a:t>Without Guides </a:t>
                      </a:r>
                      <a:r>
                        <a:rPr lang="en-US" sz="1300" b="0"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6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500" noProof="0" dirty="0">
                          <a:solidFill>
                            <a:srgbClr val="D9D9D9"/>
                          </a:solidFill>
                          <a:latin typeface="Arial" panose="020B0604020202020204" pitchFamily="34" charset="0"/>
                          <a:cs typeface="Arial" panose="020B0604020202020204" pitchFamily="34" charset="0"/>
                        </a:rPr>
                        <a:t>The Quick Start</a:t>
                      </a:r>
                      <a:r>
                        <a:rPr lang="en-US" sz="500" baseline="0" noProof="0" dirty="0">
                          <a:solidFill>
                            <a:srgbClr val="D9D9D9"/>
                          </a:solidFill>
                          <a:latin typeface="Arial" panose="020B0604020202020204" pitchFamily="34" charset="0"/>
                          <a:cs typeface="Arial" panose="020B0604020202020204" pitchFamily="34" charset="0"/>
                        </a:rPr>
                        <a:t> Guides</a:t>
                      </a:r>
                      <a:r>
                        <a:rPr lang="en-US" sz="500" noProof="0" dirty="0">
                          <a:solidFill>
                            <a:srgbClr val="D9D9D9"/>
                          </a:solidFill>
                          <a:latin typeface="Arial" panose="020B0604020202020204" pitchFamily="34" charset="0"/>
                          <a:cs typeface="Arial" panose="020B0604020202020204" pitchFamily="34" charset="0"/>
                        </a:rPr>
                        <a:t> </a:t>
                      </a:r>
                      <a:r>
                        <a:rPr lang="en-US" sz="500" u="sng" noProof="0" dirty="0">
                          <a:solidFill>
                            <a:srgbClr val="D9D9D9"/>
                          </a:solidFill>
                          <a:latin typeface="Arial" panose="020B0604020202020204" pitchFamily="34" charset="0"/>
                          <a:cs typeface="Arial" panose="020B0604020202020204" pitchFamily="34" charset="0"/>
                        </a:rPr>
                        <a:t>are outside the template’s printable area</a:t>
                      </a:r>
                      <a:r>
                        <a:rPr lang="en-US" sz="500" noProof="0" dirty="0">
                          <a:solidFill>
                            <a:srgbClr val="D9D9D9"/>
                          </a:solidFill>
                          <a:latin typeface="Arial" panose="020B0604020202020204" pitchFamily="34" charset="0"/>
                          <a:cs typeface="Arial" panose="020B0604020202020204" pitchFamily="34" charset="0"/>
                        </a:rPr>
                        <a:t> and they will not be on the printed poster</a:t>
                      </a:r>
                      <a:r>
                        <a:rPr lang="en-US" sz="5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5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5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500" baseline="0" noProof="0" dirty="0">
                        <a:solidFill>
                          <a:srgbClr val="D9D9D9"/>
                        </a:solidFill>
                        <a:latin typeface="Arial" panose="020B0604020202020204" pitchFamily="34" charset="0"/>
                        <a:cs typeface="Arial" panose="020B0604020202020204" pitchFamily="34" charset="0"/>
                      </a:endParaRPr>
                    </a:p>
                  </a:txBody>
                  <a:tcPr marL="39693" marR="39693" marT="19847" marB="19847">
                    <a:solidFill>
                      <a:srgbClr val="010101"/>
                    </a:solidFill>
                  </a:tcPr>
                </a:tc>
                <a:extLst>
                  <a:ext uri="{0D108BD9-81ED-4DB2-BD59-A6C34878D82A}">
                    <a16:rowId xmlns:a16="http://schemas.microsoft.com/office/drawing/2014/main" val="10005"/>
                  </a:ext>
                </a:extLst>
              </a:tr>
              <a:tr h="70009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500" baseline="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500" baseline="0" noProof="0" dirty="0">
                          <a:solidFill>
                            <a:srgbClr val="D9D9D9"/>
                          </a:solidFill>
                          <a:latin typeface="Arial" panose="020B0604020202020204" pitchFamily="34" charset="0"/>
                          <a:cs typeface="Arial" panose="020B0604020202020204" pitchFamily="34" charset="0"/>
                        </a:rPr>
                        <a:t>To hide the guides click on the </a:t>
                      </a:r>
                      <a:r>
                        <a:rPr lang="en-US" sz="500" b="1" baseline="0" noProof="0" dirty="0">
                          <a:solidFill>
                            <a:srgbClr val="D9D9D9"/>
                          </a:solidFill>
                          <a:latin typeface="Arial" panose="020B0604020202020204" pitchFamily="34" charset="0"/>
                          <a:cs typeface="Arial" panose="020B0604020202020204" pitchFamily="34" charset="0"/>
                        </a:rPr>
                        <a:t>Home</a:t>
                      </a:r>
                      <a:r>
                        <a:rPr lang="en-US" sz="5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500" b="1" baseline="0" noProof="0" dirty="0">
                          <a:solidFill>
                            <a:srgbClr val="D9D9D9"/>
                          </a:solidFill>
                          <a:latin typeface="Arial" panose="020B0604020202020204" pitchFamily="34" charset="0"/>
                          <a:cs typeface="Arial" panose="020B0604020202020204" pitchFamily="34" charset="0"/>
                        </a:rPr>
                        <a:t>Layout</a:t>
                      </a:r>
                      <a:r>
                        <a:rPr lang="en-US" sz="5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500" b="1" baseline="0" noProof="0" dirty="0">
                          <a:solidFill>
                            <a:srgbClr val="D9D9D9"/>
                          </a:solidFill>
                          <a:latin typeface="Arial" panose="020B0604020202020204" pitchFamily="34" charset="0"/>
                          <a:cs typeface="Arial" panose="020B0604020202020204" pitchFamily="34" charset="0"/>
                        </a:rPr>
                        <a:t>Without Guides </a:t>
                      </a:r>
                      <a:r>
                        <a:rPr lang="en-US" sz="500" b="0" baseline="0" noProof="0" dirty="0">
                          <a:solidFill>
                            <a:srgbClr val="D9D9D9"/>
                          </a:solidFill>
                          <a:latin typeface="Arial" panose="020B0604020202020204" pitchFamily="34" charset="0"/>
                          <a:cs typeface="Arial" panose="020B0604020202020204" pitchFamily="34" charset="0"/>
                        </a:rPr>
                        <a:t>layout</a:t>
                      </a:r>
                      <a:r>
                        <a:rPr lang="en-US" sz="500" baseline="0" noProof="0" dirty="0">
                          <a:solidFill>
                            <a:srgbClr val="D9D9D9"/>
                          </a:solidFill>
                          <a:latin typeface="Arial" panose="020B0604020202020204" pitchFamily="34" charset="0"/>
                          <a:cs typeface="Arial" panose="020B0604020202020204" pitchFamily="34" charset="0"/>
                        </a:rPr>
                        <a:t>.</a:t>
                      </a:r>
                      <a:endParaRPr lang="en-US" sz="5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500" noProof="0" dirty="0">
                        <a:solidFill>
                          <a:srgbClr val="D9D9D9"/>
                        </a:solidFill>
                        <a:latin typeface="Arial" panose="020B0604020202020204" pitchFamily="34" charset="0"/>
                        <a:cs typeface="Arial" panose="020B0604020202020204" pitchFamily="34" charset="0"/>
                      </a:endParaRPr>
                    </a:p>
                  </a:txBody>
                  <a:tcPr marL="39693" marR="39693" marT="19847" marB="19847">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725493">
                <a:tc gridSpan="2">
                  <a:txBody>
                    <a:bodyPr/>
                    <a:lstStyle/>
                    <a:p>
                      <a:r>
                        <a:rPr lang="en-US" sz="600" b="1" dirty="0">
                          <a:solidFill>
                            <a:srgbClr val="FFC000"/>
                          </a:solidFill>
                          <a:latin typeface="Arial" panose="020B0604020202020204" pitchFamily="34" charset="0"/>
                          <a:cs typeface="Arial" panose="020B0604020202020204" pitchFamily="34" charset="0"/>
                        </a:rPr>
                        <a:t>How to</a:t>
                      </a:r>
                      <a:r>
                        <a:rPr lang="en-US" sz="600" b="1" baseline="0" dirty="0">
                          <a:solidFill>
                            <a:srgbClr val="FFC000"/>
                          </a:solidFill>
                          <a:latin typeface="Arial" panose="020B0604020202020204" pitchFamily="34" charset="0"/>
                          <a:cs typeface="Arial" panose="020B0604020202020204" pitchFamily="34" charset="0"/>
                        </a:rPr>
                        <a:t> preview your poster prior to presenting</a:t>
                      </a:r>
                      <a:endParaRPr lang="en-US" sz="600" b="1" dirty="0">
                        <a:solidFill>
                          <a:srgbClr val="FFC000"/>
                        </a:solidFill>
                        <a:latin typeface="Arial" panose="020B0604020202020204" pitchFamily="34" charset="0"/>
                        <a:cs typeface="Arial" panose="020B0604020202020204" pitchFamily="34" charset="0"/>
                      </a:endParaRPr>
                    </a:p>
                    <a:p>
                      <a:r>
                        <a:rPr lang="en-US" sz="500" dirty="0">
                          <a:solidFill>
                            <a:srgbClr val="D9D9D9"/>
                          </a:solidFill>
                          <a:latin typeface="Arial" panose="020B0604020202020204" pitchFamily="34" charset="0"/>
                          <a:cs typeface="Arial" panose="020B0604020202020204" pitchFamily="34" charset="0"/>
                        </a:rPr>
                        <a:t>You can preview your poster at any time by pressing the </a:t>
                      </a:r>
                      <a:r>
                        <a:rPr lang="en-US" sz="500" dirty="0">
                          <a:solidFill>
                            <a:srgbClr val="FFC000"/>
                          </a:solidFill>
                          <a:latin typeface="Arial" panose="020B0604020202020204" pitchFamily="34" charset="0"/>
                          <a:cs typeface="Arial" panose="020B0604020202020204" pitchFamily="34" charset="0"/>
                        </a:rPr>
                        <a:t>F5 key</a:t>
                      </a:r>
                      <a:r>
                        <a:rPr lang="en-US" sz="5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500" dirty="0">
                          <a:solidFill>
                            <a:srgbClr val="FFC000"/>
                          </a:solidFill>
                          <a:latin typeface="Arial" panose="020B0604020202020204" pitchFamily="34" charset="0"/>
                          <a:cs typeface="Arial" panose="020B0604020202020204" pitchFamily="34" charset="0"/>
                        </a:rPr>
                        <a:t>ESC key </a:t>
                      </a:r>
                      <a:r>
                        <a:rPr lang="en-US" sz="500" dirty="0">
                          <a:solidFill>
                            <a:srgbClr val="D9D9D9"/>
                          </a:solidFill>
                          <a:latin typeface="Arial" panose="020B0604020202020204" pitchFamily="34" charset="0"/>
                          <a:cs typeface="Arial" panose="020B0604020202020204" pitchFamily="34" charset="0"/>
                        </a:rPr>
                        <a:t>to exit Preview.</a:t>
                      </a:r>
                    </a:p>
                  </a:txBody>
                  <a:tcPr marL="39693" marR="39693" marT="19847" marB="19847">
                    <a:solidFill>
                      <a:srgbClr val="010101"/>
                    </a:solidFill>
                  </a:tcPr>
                </a:tc>
                <a:tc hMerge="1">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tc>
                  <a:txBody>
                    <a:bodyPr/>
                    <a:lstStyle/>
                    <a:p>
                      <a:r>
                        <a:rPr lang="en-US" sz="2500" b="1" dirty="0">
                          <a:solidFill>
                            <a:srgbClr val="D9D9D9"/>
                          </a:solidFill>
                          <a:latin typeface="Arial" panose="020B0604020202020204" pitchFamily="34" charset="0"/>
                          <a:cs typeface="Arial" panose="020B0604020202020204" pitchFamily="34" charset="0"/>
                        </a:rPr>
                        <a:t>F5</a:t>
                      </a:r>
                      <a:r>
                        <a:rPr lang="en-US" sz="500" baseline="0" dirty="0">
                          <a:solidFill>
                            <a:srgbClr val="D9D9D9"/>
                          </a:solidFill>
                          <a:latin typeface="Arial" panose="020B0604020202020204" pitchFamily="34" charset="0"/>
                          <a:cs typeface="Arial" panose="020B0604020202020204" pitchFamily="34" charset="0"/>
                        </a:rPr>
                        <a:t> </a:t>
                      </a:r>
                      <a:endParaRPr lang="en-US" sz="900" dirty="0"/>
                    </a:p>
                  </a:txBody>
                  <a:tcPr marL="44534" marR="22267" marT="29225" marB="9742" anchor="ctr">
                    <a:solidFill>
                      <a:schemeClr val="tx1">
                        <a:lumMod val="95000"/>
                        <a:lumOff val="5000"/>
                      </a:schemeClr>
                    </a:solidFill>
                  </a:tcPr>
                </a:tc>
                <a:extLst>
                  <a:ext uri="{0D108BD9-81ED-4DB2-BD59-A6C34878D82A}">
                    <a16:rowId xmlns:a16="http://schemas.microsoft.com/office/drawing/2014/main" val="10006"/>
                  </a:ext>
                </a:extLst>
              </a:tr>
              <a:tr h="38259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600" b="1" noProof="0" dirty="0">
                          <a:solidFill>
                            <a:srgbClr val="FFC000"/>
                          </a:solidFill>
                          <a:latin typeface="Arial"/>
                          <a:cs typeface="Arial"/>
                        </a:rPr>
                        <a:t>How to present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500" noProof="0" dirty="0">
                          <a:solidFill>
                            <a:srgbClr val="D9D9D9"/>
                          </a:solidFill>
                          <a:latin typeface="Arial"/>
                          <a:cs typeface="Arial"/>
                        </a:rPr>
                        <a:t>When you finish designing your poster and are ready to virtually present it, follow the conference organizers' instructions.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500" noProof="0" dirty="0">
                        <a:solidFill>
                          <a:srgbClr val="D9D9D9"/>
                        </a:solidFill>
                        <a:latin typeface="Arial"/>
                        <a:cs typeface="Arial"/>
                      </a:endParaRPr>
                    </a:p>
                  </a:txBody>
                  <a:tcPr marL="39693" marR="39693" marT="19847" marB="19847">
                    <a:solidFill>
                      <a:srgbClr val="010101"/>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7"/>
                  </a:ext>
                </a:extLst>
              </a:tr>
              <a:tr h="184309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700" b="1" noProof="0" dirty="0">
                          <a:solidFill>
                            <a:srgbClr val="FFC000"/>
                          </a:solidFill>
                          <a:latin typeface="Arial"/>
                          <a:cs typeface="Arial"/>
                        </a:rPr>
                        <a:t>Publish, present virtually, share, and discuss!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600" b="1" noProof="0" dirty="0">
                          <a:solidFill>
                            <a:srgbClr val="D9D9D9"/>
                          </a:solidFill>
                          <a:latin typeface="Arial"/>
                          <a:cs typeface="Arial"/>
                        </a:rPr>
                        <a:t>Submit your poster and add it to the Research Poster Virtual Library.</a:t>
                      </a:r>
                      <a:br>
                        <a:rPr lang="en-US" sz="600" b="1" noProof="0" dirty="0">
                          <a:solidFill>
                            <a:srgbClr val="D9D9D9"/>
                          </a:solidFill>
                          <a:latin typeface="Arial"/>
                          <a:cs typeface="Arial"/>
                        </a:rPr>
                      </a:br>
                      <a:br>
                        <a:rPr lang="en-US" sz="600" b="1" noProof="0" dirty="0">
                          <a:solidFill>
                            <a:srgbClr val="D9D9D9"/>
                          </a:solidFill>
                          <a:latin typeface="Arial"/>
                          <a:cs typeface="Arial"/>
                        </a:rPr>
                      </a:br>
                      <a:r>
                        <a:rPr lang="en-US" sz="600" b="1" noProof="0" dirty="0">
                          <a:solidFill>
                            <a:schemeClr val="accent4"/>
                          </a:solidFill>
                          <a:latin typeface="Arial"/>
                          <a:cs typeface="Arial"/>
                        </a:rPr>
                        <a:t>Continuous</a:t>
                      </a:r>
                      <a:r>
                        <a:rPr lang="en-US" sz="600" b="1" noProof="0" dirty="0">
                          <a:solidFill>
                            <a:srgbClr val="D9D9D9"/>
                          </a:solidFill>
                          <a:latin typeface="Arial"/>
                          <a:cs typeface="Arial"/>
                        </a:rPr>
                        <a:t> </a:t>
                      </a:r>
                      <a:r>
                        <a:rPr lang="en-US" sz="600" b="1" noProof="0" dirty="0">
                          <a:solidFill>
                            <a:srgbClr val="FFC000"/>
                          </a:solidFill>
                          <a:latin typeface="Arial"/>
                          <a:cs typeface="Arial"/>
                        </a:rPr>
                        <a:t>global reach</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600" b="0" noProof="0" dirty="0">
                          <a:solidFill>
                            <a:srgbClr val="D9D9D9"/>
                          </a:solidFill>
                          <a:latin typeface="Arial"/>
                          <a:cs typeface="Arial"/>
                        </a:rPr>
                        <a:t>Share your research with thousands of students, educators, scientists, and researchers from all over the United States and the World.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6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600" b="1" noProof="0" dirty="0">
                          <a:solidFill>
                            <a:srgbClr val="FFC000"/>
                          </a:solidFill>
                          <a:latin typeface="Arial"/>
                          <a:cs typeface="Arial"/>
                        </a:rPr>
                        <a:t>Full-featured poster showcase included</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600" b="0" noProof="0" dirty="0">
                          <a:solidFill>
                            <a:srgbClr val="D9D9D9"/>
                          </a:solidFill>
                          <a:latin typeface="Arial"/>
                          <a:cs typeface="Arial"/>
                        </a:rPr>
                        <a:t>Present your poster on a  professional full-featured and customizable web page that includes full screen functions, social sharing, your own discussion board, private contact form, narration and more.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6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600" b="1" noProof="0" dirty="0">
                          <a:solidFill>
                            <a:srgbClr val="FFC000"/>
                          </a:solidFill>
                          <a:latin typeface="Arial"/>
                          <a:cs typeface="Arial"/>
                        </a:rPr>
                        <a:t>Convenience for presenter groups and conference coordinators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600" b="0" noProof="0" dirty="0">
                          <a:solidFill>
                            <a:srgbClr val="D9D9D9"/>
                          </a:solidFill>
                          <a:latin typeface="Arial"/>
                          <a:cs typeface="Arial"/>
                        </a:rPr>
                        <a:t>Published posters can easily be presented at virtual conferences. Perfect solution for organizers of meetings and conferences.</a:t>
                      </a:r>
                      <a:br>
                        <a:rPr lang="en-US" sz="600" b="1" noProof="0" dirty="0">
                          <a:solidFill>
                            <a:srgbClr val="D9D9D9"/>
                          </a:solidFill>
                          <a:latin typeface="Arial"/>
                          <a:cs typeface="Arial"/>
                        </a:rPr>
                      </a:br>
                      <a:endParaRPr lang="en-US" sz="6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700" b="1" noProof="0" dirty="0">
                          <a:solidFill>
                            <a:srgbClr val="FFC000"/>
                          </a:solidFill>
                          <a:latin typeface="Arial"/>
                          <a:cs typeface="Arial"/>
                          <a:hlinkClick r:id="rId11">
                            <a:extLst>
                              <a:ext uri="{A12FA001-AC4F-418D-AE19-62706E023703}">
                                <ahyp:hlinkClr xmlns:ahyp="http://schemas.microsoft.com/office/drawing/2018/hyperlinkcolor" val="tx"/>
                              </a:ext>
                            </a:extLst>
                          </a:hlinkClick>
                        </a:rPr>
                        <a:t>https://www.PosterPresentations.com/</a:t>
                      </a:r>
                      <a:r>
                        <a:rPr lang="en-US" sz="700" b="1" u="sng" noProof="0" dirty="0">
                          <a:solidFill>
                            <a:srgbClr val="FFC000"/>
                          </a:solidFill>
                          <a:latin typeface="Arial"/>
                          <a:cs typeface="Arial"/>
                          <a:hlinkClick r:id="rId11">
                            <a:extLst>
                              <a:ext uri="{A12FA001-AC4F-418D-AE19-62706E023703}">
                                <ahyp:hlinkClr xmlns:ahyp="http://schemas.microsoft.com/office/drawing/2018/hyperlinkcolor" val="tx"/>
                              </a:ext>
                            </a:extLst>
                          </a:hlinkClick>
                        </a:rPr>
                        <a:t>research</a:t>
                      </a:r>
                      <a:endParaRPr lang="en-US" sz="700" b="1" u="sng"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600" b="1" noProof="0" dirty="0">
                        <a:solidFill>
                          <a:srgbClr val="D9D9D9"/>
                        </a:solidFill>
                        <a:latin typeface="Arial"/>
                        <a:cs typeface="Arial"/>
                      </a:endParaRPr>
                    </a:p>
                  </a:txBody>
                  <a:tcPr marL="39693" marR="39693" marT="19847" marB="19847">
                    <a:solidFill>
                      <a:srgbClr val="003366"/>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chemeClr val="accent5">
                        <a:lumMod val="50000"/>
                      </a:schemeClr>
                    </a:solidFill>
                  </a:tcPr>
                </a:tc>
                <a:extLst>
                  <a:ext uri="{0D108BD9-81ED-4DB2-BD59-A6C34878D82A}">
                    <a16:rowId xmlns:a16="http://schemas.microsoft.com/office/drawing/2014/main" val="2448051497"/>
                  </a:ext>
                </a:extLst>
              </a:tr>
              <a:tr h="321173">
                <a:tc gridSpan="3">
                  <a:txBody>
                    <a:bodyPr/>
                    <a:lstStyle/>
                    <a:p>
                      <a:endParaRPr lang="en-US" sz="500" dirty="0">
                        <a:solidFill>
                          <a:srgbClr val="1F3A4E"/>
                        </a:solidFill>
                      </a:endParaRPr>
                    </a:p>
                  </a:txBody>
                  <a:tcPr marL="39693" marR="39693" marT="19847" marB="19847">
                    <a:blipFill dpi="0" rotWithShape="1">
                      <a:blip r:embed="rId12">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sz="1300" dirty="0">
                        <a:solidFill>
                          <a:srgbClr val="1F3A4E"/>
                        </a:solidFill>
                      </a:endParaRPr>
                    </a:p>
                  </a:txBody>
                  <a:tcPr marL="95264" marR="95264" marT="47632" marB="47632">
                    <a:blipFill dpi="0" rotWithShape="1">
                      <a:blip r:embed="rId12">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0008"/>
                  </a:ext>
                </a:extLst>
              </a:tr>
              <a:tr h="233705">
                <a:tc>
                  <a:txBody>
                    <a:bodyPr/>
                    <a:lstStyle/>
                    <a:p>
                      <a:pPr>
                        <a:lnSpc>
                          <a:spcPct val="100000"/>
                        </a:lnSpc>
                      </a:pPr>
                      <a:r>
                        <a:rPr lang="en-US" sz="400" dirty="0">
                          <a:solidFill>
                            <a:schemeClr val="bg1">
                              <a:lumMod val="85000"/>
                            </a:schemeClr>
                          </a:solidFill>
                          <a:latin typeface="Arial"/>
                          <a:cs typeface="Arial"/>
                        </a:rPr>
                        <a:t>© 2020</a:t>
                      </a:r>
                      <a:r>
                        <a:rPr lang="en-US" sz="400" baseline="0" dirty="0">
                          <a:solidFill>
                            <a:schemeClr val="bg1">
                              <a:lumMod val="85000"/>
                            </a:schemeClr>
                          </a:solidFill>
                          <a:latin typeface="Arial"/>
                          <a:cs typeface="Arial"/>
                        </a:rPr>
                        <a:t> </a:t>
                      </a:r>
                      <a:r>
                        <a:rPr lang="en-US" sz="400" dirty="0" err="1">
                          <a:solidFill>
                            <a:schemeClr val="bg1">
                              <a:lumMod val="85000"/>
                            </a:schemeClr>
                          </a:solidFill>
                          <a:latin typeface="Arial"/>
                          <a:cs typeface="Arial"/>
                        </a:rPr>
                        <a:t>PosterPresentations.com</a:t>
                      </a:r>
                      <a:br>
                        <a:rPr lang="en-US" sz="400" dirty="0">
                          <a:solidFill>
                            <a:schemeClr val="bg1">
                              <a:lumMod val="85000"/>
                            </a:schemeClr>
                          </a:solidFill>
                          <a:latin typeface="Arial"/>
                          <a:cs typeface="Arial"/>
                        </a:rPr>
                      </a:br>
                      <a:r>
                        <a:rPr lang="en-US" sz="400" dirty="0">
                          <a:solidFill>
                            <a:schemeClr val="bg1">
                              <a:lumMod val="85000"/>
                            </a:schemeClr>
                          </a:solidFill>
                          <a:latin typeface="Arial"/>
                          <a:cs typeface="Arial"/>
                        </a:rPr>
                        <a:t>2117 Fourth Street ,</a:t>
                      </a:r>
                      <a:r>
                        <a:rPr lang="en-US" sz="400" baseline="0" dirty="0">
                          <a:solidFill>
                            <a:schemeClr val="bg1">
                              <a:lumMod val="85000"/>
                            </a:schemeClr>
                          </a:solidFill>
                          <a:latin typeface="Arial"/>
                          <a:cs typeface="Arial"/>
                        </a:rPr>
                        <a:t> STE C        </a:t>
                      </a:r>
                    </a:p>
                    <a:p>
                      <a:pPr>
                        <a:lnSpc>
                          <a:spcPct val="100000"/>
                        </a:lnSpc>
                      </a:pPr>
                      <a:r>
                        <a:rPr lang="en-US" sz="400" baseline="0" dirty="0">
                          <a:solidFill>
                            <a:schemeClr val="bg1">
                              <a:lumMod val="85000"/>
                            </a:schemeClr>
                          </a:solidFill>
                          <a:latin typeface="Arial"/>
                          <a:cs typeface="Arial"/>
                        </a:rPr>
                        <a:t>Berkeley CA 94710 USA</a:t>
                      </a:r>
                      <a:endParaRPr lang="en-US" sz="400" dirty="0">
                        <a:solidFill>
                          <a:schemeClr val="bg1">
                            <a:lumMod val="85000"/>
                          </a:schemeClr>
                        </a:solidFill>
                        <a:latin typeface="Arial"/>
                        <a:cs typeface="Arial"/>
                      </a:endParaRPr>
                    </a:p>
                  </a:txBody>
                  <a:tcPr marL="44534" marR="22267" marT="29225" marB="9742">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500" b="1" dirty="0">
                          <a:solidFill>
                            <a:srgbClr val="D0D0D0"/>
                          </a:solidFill>
                          <a:latin typeface="Arial"/>
                          <a:cs typeface="Arial"/>
                        </a:rPr>
                        <a:t>For poster-making tutorials</a:t>
                      </a:r>
                      <a:r>
                        <a:rPr lang="en-US" sz="5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400" b="1" dirty="0">
                          <a:solidFill>
                            <a:srgbClr val="FFC000"/>
                          </a:solidFill>
                          <a:latin typeface="Arial"/>
                          <a:cs typeface="Arial"/>
                        </a:rPr>
                        <a:t>https://</a:t>
                      </a:r>
                      <a:r>
                        <a:rPr lang="en-US" sz="400" b="1" dirty="0" err="1">
                          <a:solidFill>
                            <a:srgbClr val="FFC000"/>
                          </a:solidFill>
                          <a:latin typeface="Arial"/>
                          <a:cs typeface="Arial"/>
                        </a:rPr>
                        <a:t>www.posterpresentations.com</a:t>
                      </a:r>
                      <a:r>
                        <a:rPr lang="en-US" sz="400" b="1" dirty="0">
                          <a:solidFill>
                            <a:srgbClr val="FFC000"/>
                          </a:solidFill>
                          <a:latin typeface="Arial"/>
                          <a:cs typeface="Arial"/>
                        </a:rPr>
                        <a:t>/</a:t>
                      </a:r>
                      <a:r>
                        <a:rPr lang="en-US" sz="400" b="1" dirty="0" err="1">
                          <a:solidFill>
                            <a:srgbClr val="FFC000"/>
                          </a:solidFill>
                          <a:latin typeface="Arial"/>
                          <a:cs typeface="Arial"/>
                        </a:rPr>
                        <a:t>helpdesk.html</a:t>
                      </a:r>
                      <a:endParaRPr lang="en-US" sz="400" dirty="0">
                        <a:solidFill>
                          <a:schemeClr val="bg1">
                            <a:lumMod val="85000"/>
                          </a:schemeClr>
                        </a:solidFill>
                        <a:latin typeface="Arial"/>
                        <a:cs typeface="Arial"/>
                      </a:endParaRPr>
                    </a:p>
                  </a:txBody>
                  <a:tcPr marL="39693" marR="39693" marT="19847" marB="19847">
                    <a:solidFill>
                      <a:srgbClr val="010101"/>
                    </a:solidFill>
                  </a:tcPr>
                </a:tc>
                <a:tc hMerge="1">
                  <a:txBody>
                    <a:bodyPr/>
                    <a:lstStyle/>
                    <a:p>
                      <a:pPr marL="0" marR="0" indent="0" algn="l" defTabSz="4388900" rtl="0" eaLnBrk="1" fontAlgn="auto" latinLnBrk="0" hangingPunct="1">
                        <a:lnSpc>
                          <a:spcPct val="100000"/>
                        </a:lnSpc>
                        <a:spcBef>
                          <a:spcPts val="0"/>
                        </a:spcBef>
                        <a:spcAft>
                          <a:spcPts val="0"/>
                        </a:spcAft>
                        <a:buClrTx/>
                        <a:buSzTx/>
                        <a:buFontTx/>
                        <a:buNone/>
                        <a:tabLst/>
                        <a:defRPr/>
                      </a:pPr>
                      <a:endParaRPr lang="en-US" sz="900" dirty="0">
                        <a:solidFill>
                          <a:schemeClr val="bg1">
                            <a:lumMod val="85000"/>
                          </a:schemeClr>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32454907"/>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1114765" rtl="0" eaLnBrk="1" latinLnBrk="0" hangingPunct="1">
        <a:spcBef>
          <a:spcPct val="0"/>
        </a:spcBef>
        <a:buNone/>
        <a:defRPr sz="2223" kern="1200">
          <a:solidFill>
            <a:schemeClr val="bg1"/>
          </a:solidFill>
          <a:latin typeface="Trebuchet MS" pitchFamily="34" charset="0"/>
          <a:ea typeface="+mj-ea"/>
          <a:cs typeface="+mj-cs"/>
        </a:defRPr>
      </a:lvl1pPr>
    </p:titleStyle>
    <p:bodyStyle>
      <a:lvl1pPr marL="418037" indent="-418037" algn="l" defTabSz="1114765" rtl="0" eaLnBrk="1" latinLnBrk="0" hangingPunct="1">
        <a:spcBef>
          <a:spcPct val="20000"/>
        </a:spcBef>
        <a:buFont typeface="Arial" pitchFamily="34" charset="0"/>
        <a:buChar char="•"/>
        <a:defRPr sz="3912" kern="1200">
          <a:solidFill>
            <a:schemeClr val="tx1"/>
          </a:solidFill>
          <a:latin typeface="+mn-lt"/>
          <a:ea typeface="+mn-ea"/>
          <a:cs typeface="+mn-cs"/>
        </a:defRPr>
      </a:lvl1pPr>
      <a:lvl2pPr marL="905747" indent="-348364" algn="l" defTabSz="1114765" rtl="0" eaLnBrk="1" latinLnBrk="0" hangingPunct="1">
        <a:spcBef>
          <a:spcPct val="20000"/>
        </a:spcBef>
        <a:buFont typeface="Arial" pitchFamily="34" charset="0"/>
        <a:buChar char="–"/>
        <a:defRPr sz="3423" kern="1200">
          <a:solidFill>
            <a:schemeClr val="tx1"/>
          </a:solidFill>
          <a:latin typeface="+mn-lt"/>
          <a:ea typeface="+mn-ea"/>
          <a:cs typeface="+mn-cs"/>
        </a:defRPr>
      </a:lvl2pPr>
      <a:lvl3pPr marL="1393457" indent="-278691" algn="l" defTabSz="1114765" rtl="0" eaLnBrk="1" latinLnBrk="0" hangingPunct="1">
        <a:spcBef>
          <a:spcPct val="20000"/>
        </a:spcBef>
        <a:buFont typeface="Arial" pitchFamily="34" charset="0"/>
        <a:buChar char="•"/>
        <a:defRPr sz="2934" kern="1200">
          <a:solidFill>
            <a:schemeClr val="tx1"/>
          </a:solidFill>
          <a:latin typeface="+mn-lt"/>
          <a:ea typeface="+mn-ea"/>
          <a:cs typeface="+mn-cs"/>
        </a:defRPr>
      </a:lvl3pPr>
      <a:lvl4pPr marL="1950840" indent="-278691" algn="l" defTabSz="1114765" rtl="0" eaLnBrk="1" latinLnBrk="0" hangingPunct="1">
        <a:spcBef>
          <a:spcPct val="20000"/>
        </a:spcBef>
        <a:buFont typeface="Arial" pitchFamily="34" charset="0"/>
        <a:buChar char="–"/>
        <a:defRPr sz="2445" kern="1200">
          <a:solidFill>
            <a:schemeClr val="tx1"/>
          </a:solidFill>
          <a:latin typeface="+mn-lt"/>
          <a:ea typeface="+mn-ea"/>
          <a:cs typeface="+mn-cs"/>
        </a:defRPr>
      </a:lvl4pPr>
      <a:lvl5pPr marL="2508222" indent="-278691" algn="l" defTabSz="1114765" rtl="0" eaLnBrk="1" latinLnBrk="0" hangingPunct="1">
        <a:spcBef>
          <a:spcPct val="20000"/>
        </a:spcBef>
        <a:buFont typeface="Arial" pitchFamily="34" charset="0"/>
        <a:buChar char="»"/>
        <a:defRPr sz="2445" kern="1200">
          <a:solidFill>
            <a:schemeClr val="tx1"/>
          </a:solidFill>
          <a:latin typeface="+mn-lt"/>
          <a:ea typeface="+mn-ea"/>
          <a:cs typeface="+mn-cs"/>
        </a:defRPr>
      </a:lvl5pPr>
      <a:lvl6pPr marL="3065605" indent="-278691" algn="l" defTabSz="1114765" rtl="0" eaLnBrk="1" latinLnBrk="0" hangingPunct="1">
        <a:spcBef>
          <a:spcPct val="20000"/>
        </a:spcBef>
        <a:buFont typeface="Arial" pitchFamily="34" charset="0"/>
        <a:buChar char="•"/>
        <a:defRPr sz="2445" kern="1200">
          <a:solidFill>
            <a:schemeClr val="tx1"/>
          </a:solidFill>
          <a:latin typeface="+mn-lt"/>
          <a:ea typeface="+mn-ea"/>
          <a:cs typeface="+mn-cs"/>
        </a:defRPr>
      </a:lvl6pPr>
      <a:lvl7pPr marL="3622987" indent="-278691" algn="l" defTabSz="1114765" rtl="0" eaLnBrk="1" latinLnBrk="0" hangingPunct="1">
        <a:spcBef>
          <a:spcPct val="20000"/>
        </a:spcBef>
        <a:buFont typeface="Arial" pitchFamily="34" charset="0"/>
        <a:buChar char="•"/>
        <a:defRPr sz="2445" kern="1200">
          <a:solidFill>
            <a:schemeClr val="tx1"/>
          </a:solidFill>
          <a:latin typeface="+mn-lt"/>
          <a:ea typeface="+mn-ea"/>
          <a:cs typeface="+mn-cs"/>
        </a:defRPr>
      </a:lvl7pPr>
      <a:lvl8pPr marL="4180370" indent="-278691" algn="l" defTabSz="1114765" rtl="0" eaLnBrk="1" latinLnBrk="0" hangingPunct="1">
        <a:spcBef>
          <a:spcPct val="20000"/>
        </a:spcBef>
        <a:buFont typeface="Arial" pitchFamily="34" charset="0"/>
        <a:buChar char="•"/>
        <a:defRPr sz="2445" kern="1200">
          <a:solidFill>
            <a:schemeClr val="tx1"/>
          </a:solidFill>
          <a:latin typeface="+mn-lt"/>
          <a:ea typeface="+mn-ea"/>
          <a:cs typeface="+mn-cs"/>
        </a:defRPr>
      </a:lvl8pPr>
      <a:lvl9pPr marL="4737753" indent="-278691" algn="l" defTabSz="1114765" rtl="0" eaLnBrk="1" latinLnBrk="0" hangingPunct="1">
        <a:spcBef>
          <a:spcPct val="20000"/>
        </a:spcBef>
        <a:buFont typeface="Arial" pitchFamily="34" charset="0"/>
        <a:buChar char="•"/>
        <a:defRPr sz="2445" kern="1200">
          <a:solidFill>
            <a:schemeClr val="tx1"/>
          </a:solidFill>
          <a:latin typeface="+mn-lt"/>
          <a:ea typeface="+mn-ea"/>
          <a:cs typeface="+mn-cs"/>
        </a:defRPr>
      </a:lvl9pPr>
    </p:bodyStyle>
    <p:otherStyle>
      <a:defPPr>
        <a:defRPr lang="en-US"/>
      </a:defPPr>
      <a:lvl1pPr marL="0" algn="l" defTabSz="1114765" rtl="0" eaLnBrk="1" latinLnBrk="0" hangingPunct="1">
        <a:defRPr sz="2178" kern="1200">
          <a:solidFill>
            <a:schemeClr val="tx1"/>
          </a:solidFill>
          <a:latin typeface="+mn-lt"/>
          <a:ea typeface="+mn-ea"/>
          <a:cs typeface="+mn-cs"/>
        </a:defRPr>
      </a:lvl1pPr>
      <a:lvl2pPr marL="557383" algn="l" defTabSz="1114765" rtl="0" eaLnBrk="1" latinLnBrk="0" hangingPunct="1">
        <a:defRPr sz="2178" kern="1200">
          <a:solidFill>
            <a:schemeClr val="tx1"/>
          </a:solidFill>
          <a:latin typeface="+mn-lt"/>
          <a:ea typeface="+mn-ea"/>
          <a:cs typeface="+mn-cs"/>
        </a:defRPr>
      </a:lvl2pPr>
      <a:lvl3pPr marL="1114765" algn="l" defTabSz="1114765" rtl="0" eaLnBrk="1" latinLnBrk="0" hangingPunct="1">
        <a:defRPr sz="2178" kern="1200">
          <a:solidFill>
            <a:schemeClr val="tx1"/>
          </a:solidFill>
          <a:latin typeface="+mn-lt"/>
          <a:ea typeface="+mn-ea"/>
          <a:cs typeface="+mn-cs"/>
        </a:defRPr>
      </a:lvl3pPr>
      <a:lvl4pPr marL="1672148" algn="l" defTabSz="1114765" rtl="0" eaLnBrk="1" latinLnBrk="0" hangingPunct="1">
        <a:defRPr sz="2178" kern="1200">
          <a:solidFill>
            <a:schemeClr val="tx1"/>
          </a:solidFill>
          <a:latin typeface="+mn-lt"/>
          <a:ea typeface="+mn-ea"/>
          <a:cs typeface="+mn-cs"/>
        </a:defRPr>
      </a:lvl4pPr>
      <a:lvl5pPr marL="2229531" algn="l" defTabSz="1114765" rtl="0" eaLnBrk="1" latinLnBrk="0" hangingPunct="1">
        <a:defRPr sz="2178" kern="1200">
          <a:solidFill>
            <a:schemeClr val="tx1"/>
          </a:solidFill>
          <a:latin typeface="+mn-lt"/>
          <a:ea typeface="+mn-ea"/>
          <a:cs typeface="+mn-cs"/>
        </a:defRPr>
      </a:lvl5pPr>
      <a:lvl6pPr marL="2786914" algn="l" defTabSz="1114765" rtl="0" eaLnBrk="1" latinLnBrk="0" hangingPunct="1">
        <a:defRPr sz="2178" kern="1200">
          <a:solidFill>
            <a:schemeClr val="tx1"/>
          </a:solidFill>
          <a:latin typeface="+mn-lt"/>
          <a:ea typeface="+mn-ea"/>
          <a:cs typeface="+mn-cs"/>
        </a:defRPr>
      </a:lvl6pPr>
      <a:lvl7pPr marL="3344296" algn="l" defTabSz="1114765" rtl="0" eaLnBrk="1" latinLnBrk="0" hangingPunct="1">
        <a:defRPr sz="2178" kern="1200">
          <a:solidFill>
            <a:schemeClr val="tx1"/>
          </a:solidFill>
          <a:latin typeface="+mn-lt"/>
          <a:ea typeface="+mn-ea"/>
          <a:cs typeface="+mn-cs"/>
        </a:defRPr>
      </a:lvl7pPr>
      <a:lvl8pPr marL="3901679" algn="l" defTabSz="1114765" rtl="0" eaLnBrk="1" latinLnBrk="0" hangingPunct="1">
        <a:defRPr sz="2178" kern="1200">
          <a:solidFill>
            <a:schemeClr val="tx1"/>
          </a:solidFill>
          <a:latin typeface="+mn-lt"/>
          <a:ea typeface="+mn-ea"/>
          <a:cs typeface="+mn-cs"/>
        </a:defRPr>
      </a:lvl8pPr>
      <a:lvl9pPr marL="4459062" algn="l" defTabSz="1114765" rtl="0" eaLnBrk="1" latinLnBrk="0" hangingPunct="1">
        <a:defRPr sz="21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2.wdp"/><Relationship Id="rId11" Type="http://schemas.openxmlformats.org/officeDocument/2006/relationships/image" Target="../media/image14.emf"/><Relationship Id="rId5" Type="http://schemas.openxmlformats.org/officeDocument/2006/relationships/image" Target="../media/image10.png"/><Relationship Id="rId10" Type="http://schemas.openxmlformats.org/officeDocument/2006/relationships/image" Target="../media/image13.emf"/><Relationship Id="rId4" Type="http://schemas.microsoft.com/office/2007/relationships/hdphoto" Target="../media/hdphoto1.wdp"/><Relationship Id="rId9"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7272FA"/>
            </a:gs>
            <a:gs pos="100000">
              <a:srgbClr val="00B050"/>
            </a:gs>
          </a:gsLst>
          <a:lin ang="5400000" scaled="1"/>
        </a:gradFill>
        <a:effectLst/>
      </p:bgPr>
    </p:bg>
    <p:spTree>
      <p:nvGrpSpPr>
        <p:cNvPr id="1" name=""/>
        <p:cNvGrpSpPr/>
        <p:nvPr/>
      </p:nvGrpSpPr>
      <p:grpSpPr>
        <a:xfrm>
          <a:off x="0" y="0"/>
          <a:ext cx="0" cy="0"/>
          <a:chOff x="0" y="0"/>
          <a:chExt cx="0" cy="0"/>
        </a:xfrm>
      </p:grpSpPr>
      <p:sp>
        <p:nvSpPr>
          <p:cNvPr id="298" name="Text Placeholder 297"/>
          <p:cNvSpPr>
            <a:spLocks noGrp="1"/>
          </p:cNvSpPr>
          <p:nvPr>
            <p:ph type="body" sz="quarter" idx="10"/>
          </p:nvPr>
        </p:nvSpPr>
        <p:spPr>
          <a:xfrm>
            <a:off x="150607" y="1276317"/>
            <a:ext cx="3141553" cy="2505371"/>
          </a:xfrm>
        </p:spPr>
        <p:txBody>
          <a:bodyPr/>
          <a:lstStyle/>
          <a:p>
            <a:pPr marL="190515" indent="-190515" algn="just">
              <a:buFont typeface="Arial" panose="020B0604020202020204" pitchFamily="34" charset="0"/>
              <a:buChar char="•"/>
            </a:pPr>
            <a:r>
              <a:rPr lang="en-US" sz="1300" dirty="0">
                <a:solidFill>
                  <a:schemeClr val="bg1"/>
                </a:solidFill>
              </a:rPr>
              <a:t>To investigate the effect of an extensive pilot phase in improving protocol compliance, face validity, and reduction of interviewers’ effect and prediction errors in the </a:t>
            </a:r>
            <a:r>
              <a:rPr lang="en-US" sz="1300" dirty="0" err="1">
                <a:solidFill>
                  <a:schemeClr val="bg1"/>
                </a:solidFill>
              </a:rPr>
              <a:t>cTTO</a:t>
            </a:r>
            <a:r>
              <a:rPr lang="en-US" sz="1300" dirty="0">
                <a:solidFill>
                  <a:schemeClr val="bg1"/>
                </a:solidFill>
              </a:rPr>
              <a:t> data.</a:t>
            </a:r>
            <a:endParaRPr lang="en-GB" sz="1300" dirty="0">
              <a:solidFill>
                <a:schemeClr val="bg1"/>
              </a:solidFill>
            </a:endParaRPr>
          </a:p>
          <a:p>
            <a:pPr marL="190515" indent="-190515" algn="just">
              <a:buFont typeface="Arial" panose="020B0604020202020204" pitchFamily="34" charset="0"/>
              <a:buChar char="•"/>
            </a:pPr>
            <a:r>
              <a:rPr lang="en-US" sz="1300" dirty="0">
                <a:solidFill>
                  <a:schemeClr val="bg1"/>
                </a:solidFill>
              </a:rPr>
              <a:t>To investigate how interviewer performance evolved during the EQ-5D-5L valuation study in Egypt.</a:t>
            </a:r>
          </a:p>
          <a:p>
            <a:pPr algn="just"/>
            <a:endParaRPr lang="en-US" sz="1333" dirty="0">
              <a:solidFill>
                <a:schemeClr val="bg1"/>
              </a:solidFill>
            </a:endParaRPr>
          </a:p>
        </p:txBody>
      </p:sp>
      <p:sp>
        <p:nvSpPr>
          <p:cNvPr id="299" name="Text Placeholder 298"/>
          <p:cNvSpPr>
            <a:spLocks noGrp="1"/>
          </p:cNvSpPr>
          <p:nvPr>
            <p:ph type="body" sz="quarter" idx="11"/>
          </p:nvPr>
        </p:nvSpPr>
        <p:spPr>
          <a:xfrm>
            <a:off x="253684" y="1041278"/>
            <a:ext cx="2791354" cy="290121"/>
          </a:xfrm>
        </p:spPr>
        <p:txBody>
          <a:bodyPr/>
          <a:lstStyle/>
          <a:p>
            <a:r>
              <a:rPr lang="en-US" sz="1333" dirty="0">
                <a:solidFill>
                  <a:schemeClr val="bg1"/>
                </a:solidFill>
              </a:rPr>
              <a:t>OBJECTIVES</a:t>
            </a:r>
          </a:p>
        </p:txBody>
      </p:sp>
      <p:sp>
        <p:nvSpPr>
          <p:cNvPr id="302" name="Text Placeholder 301"/>
          <p:cNvSpPr>
            <a:spLocks noGrp="1"/>
          </p:cNvSpPr>
          <p:nvPr>
            <p:ph type="body" sz="quarter" idx="19"/>
          </p:nvPr>
        </p:nvSpPr>
        <p:spPr>
          <a:xfrm>
            <a:off x="150608" y="3228061"/>
            <a:ext cx="3145536" cy="4557791"/>
          </a:xfrm>
        </p:spPr>
        <p:txBody>
          <a:bodyPr/>
          <a:lstStyle/>
          <a:p>
            <a:pPr marL="190515" indent="-190515" algn="just">
              <a:buFont typeface="Arial" panose="020B0604020202020204" pitchFamily="34" charset="0"/>
              <a:buChar char="•"/>
            </a:pPr>
            <a:r>
              <a:rPr lang="en-GB" sz="1300" dirty="0">
                <a:solidFill>
                  <a:schemeClr val="bg1"/>
                </a:solidFill>
              </a:rPr>
              <a:t>This study used the collected </a:t>
            </a:r>
            <a:r>
              <a:rPr lang="en-GB" sz="1300" dirty="0" err="1">
                <a:solidFill>
                  <a:schemeClr val="bg1"/>
                </a:solidFill>
              </a:rPr>
              <a:t>cTTO</a:t>
            </a:r>
            <a:r>
              <a:rPr lang="en-GB" sz="1300" dirty="0">
                <a:solidFill>
                  <a:schemeClr val="bg1"/>
                </a:solidFill>
              </a:rPr>
              <a:t> data and QC reports of the Egyptian EQ-5D-5L valuation study. </a:t>
            </a:r>
          </a:p>
          <a:p>
            <a:pPr marL="190515" indent="-190515" algn="just">
              <a:buFont typeface="Arial" panose="020B0604020202020204" pitchFamily="34" charset="0"/>
              <a:buChar char="•"/>
            </a:pPr>
            <a:r>
              <a:rPr lang="en-GB" sz="1300" dirty="0">
                <a:solidFill>
                  <a:schemeClr val="bg1"/>
                </a:solidFill>
              </a:rPr>
              <a:t>Three-level mixed models were estimated to test whether interviewer effects were reduced during the pilot phase and subsequent rounds of collected </a:t>
            </a:r>
            <a:r>
              <a:rPr lang="en-GB" sz="1300" dirty="0" err="1">
                <a:solidFill>
                  <a:schemeClr val="bg1"/>
                </a:solidFill>
              </a:rPr>
              <a:t>cTTO</a:t>
            </a:r>
            <a:r>
              <a:rPr lang="en-GB" sz="1300" dirty="0">
                <a:solidFill>
                  <a:schemeClr val="bg1"/>
                </a:solidFill>
              </a:rPr>
              <a:t> data.</a:t>
            </a:r>
          </a:p>
          <a:p>
            <a:pPr marL="190515" indent="-190515" algn="just">
              <a:buFont typeface="Arial" panose="020B0604020202020204" pitchFamily="34" charset="0"/>
              <a:buChar char="•"/>
            </a:pPr>
            <a:r>
              <a:rPr lang="en-GB" sz="1300" dirty="0">
                <a:solidFill>
                  <a:schemeClr val="bg1"/>
                </a:solidFill>
              </a:rPr>
              <a:t> Ordinary least square (OLS) regression analysis was conducted for each interviewer separately to test whether the MAE improved as interviewers completed more interviews.</a:t>
            </a:r>
          </a:p>
          <a:p>
            <a:pPr marL="190515" indent="-190515" algn="just">
              <a:buFont typeface="Arial" panose="020B0604020202020204" pitchFamily="34" charset="0"/>
              <a:buChar char="•"/>
            </a:pPr>
            <a:r>
              <a:rPr lang="en-GB" sz="1300" dirty="0">
                <a:solidFill>
                  <a:schemeClr val="bg1"/>
                </a:solidFill>
              </a:rPr>
              <a:t>Improvement in protocol compliance, face validity and reduction of prediction errors in the </a:t>
            </a:r>
            <a:r>
              <a:rPr lang="en-GB" sz="1300" dirty="0" err="1">
                <a:solidFill>
                  <a:schemeClr val="bg1"/>
                </a:solidFill>
              </a:rPr>
              <a:t>cTTO</a:t>
            </a:r>
            <a:r>
              <a:rPr lang="en-GB" sz="1300" dirty="0">
                <a:solidFill>
                  <a:schemeClr val="bg1"/>
                </a:solidFill>
              </a:rPr>
              <a:t> data were tested.</a:t>
            </a:r>
            <a:endParaRPr lang="en-US" sz="1300" dirty="0">
              <a:solidFill>
                <a:schemeClr val="bg1"/>
              </a:solidFill>
            </a:endParaRPr>
          </a:p>
          <a:p>
            <a:endParaRPr lang="en-US" sz="1300" dirty="0">
              <a:solidFill>
                <a:schemeClr val="bg1"/>
              </a:solidFill>
            </a:endParaRPr>
          </a:p>
        </p:txBody>
      </p:sp>
      <p:sp>
        <p:nvSpPr>
          <p:cNvPr id="303" name="Text Placeholder 302"/>
          <p:cNvSpPr>
            <a:spLocks noGrp="1"/>
          </p:cNvSpPr>
          <p:nvPr>
            <p:ph type="body" sz="quarter" idx="20"/>
          </p:nvPr>
        </p:nvSpPr>
        <p:spPr>
          <a:xfrm>
            <a:off x="253463" y="2992751"/>
            <a:ext cx="2791795" cy="290121"/>
          </a:xfrm>
        </p:spPr>
        <p:txBody>
          <a:bodyPr/>
          <a:lstStyle/>
          <a:p>
            <a:r>
              <a:rPr lang="en-US" sz="1333" dirty="0">
                <a:solidFill>
                  <a:schemeClr val="bg1"/>
                </a:solidFill>
              </a:rPr>
              <a:t>METHODS</a:t>
            </a:r>
          </a:p>
        </p:txBody>
      </p:sp>
      <p:sp>
        <p:nvSpPr>
          <p:cNvPr id="304" name="Text Placeholder 303"/>
          <p:cNvSpPr>
            <a:spLocks noGrp="1"/>
          </p:cNvSpPr>
          <p:nvPr>
            <p:ph type="body" sz="quarter" idx="21"/>
          </p:nvPr>
        </p:nvSpPr>
        <p:spPr>
          <a:xfrm>
            <a:off x="3218657" y="1264988"/>
            <a:ext cx="5755569" cy="562855"/>
          </a:xfrm>
        </p:spPr>
        <p:txBody>
          <a:bodyPr/>
          <a:lstStyle/>
          <a:p>
            <a:pPr algn="just"/>
            <a:r>
              <a:rPr lang="en-GB" sz="1300" dirty="0">
                <a:solidFill>
                  <a:schemeClr val="bg1"/>
                </a:solidFill>
              </a:rPr>
              <a:t>1180 interviews were conducted by nine interviewers and included in the final analysis, of which 206 interviews were pilot and 974 interviews were real. </a:t>
            </a:r>
            <a:br>
              <a:rPr lang="en-GB" sz="1300" dirty="0">
                <a:solidFill>
                  <a:schemeClr val="bg1"/>
                </a:solidFill>
              </a:rPr>
            </a:br>
            <a:endParaRPr lang="en-US" sz="1167" i="1" dirty="0">
              <a:solidFill>
                <a:schemeClr val="bg1"/>
              </a:solidFill>
            </a:endParaRPr>
          </a:p>
          <a:p>
            <a:pPr algn="just"/>
            <a:endParaRPr lang="en-GB" sz="1167" dirty="0">
              <a:solidFill>
                <a:schemeClr val="bg1"/>
              </a:solidFill>
            </a:endParaRPr>
          </a:p>
          <a:p>
            <a:pPr algn="just"/>
            <a:endParaRPr lang="en-US" sz="1167" dirty="0">
              <a:solidFill>
                <a:schemeClr val="bg1"/>
              </a:solidFill>
            </a:endParaRPr>
          </a:p>
        </p:txBody>
      </p:sp>
      <p:sp>
        <p:nvSpPr>
          <p:cNvPr id="305" name="Text Placeholder 304"/>
          <p:cNvSpPr>
            <a:spLocks noGrp="1"/>
          </p:cNvSpPr>
          <p:nvPr>
            <p:ph type="body" sz="quarter" idx="22"/>
          </p:nvPr>
        </p:nvSpPr>
        <p:spPr>
          <a:xfrm>
            <a:off x="3218657" y="1041278"/>
            <a:ext cx="5755569" cy="290121"/>
          </a:xfrm>
        </p:spPr>
        <p:txBody>
          <a:bodyPr/>
          <a:lstStyle/>
          <a:p>
            <a:r>
              <a:rPr lang="en-US" sz="1333" dirty="0">
                <a:solidFill>
                  <a:schemeClr val="bg1"/>
                </a:solidFill>
              </a:rPr>
              <a:t>RESULTS</a:t>
            </a:r>
          </a:p>
        </p:txBody>
      </p:sp>
      <p:sp>
        <p:nvSpPr>
          <p:cNvPr id="308" name="Text Placeholder 307"/>
          <p:cNvSpPr>
            <a:spLocks noGrp="1"/>
          </p:cNvSpPr>
          <p:nvPr>
            <p:ph type="body" sz="quarter" idx="25"/>
          </p:nvPr>
        </p:nvSpPr>
        <p:spPr>
          <a:xfrm>
            <a:off x="9155815" y="1041278"/>
            <a:ext cx="2790838" cy="290121"/>
          </a:xfrm>
        </p:spPr>
        <p:txBody>
          <a:bodyPr/>
          <a:lstStyle/>
          <a:p>
            <a:r>
              <a:rPr lang="en-US" sz="1333" dirty="0">
                <a:solidFill>
                  <a:schemeClr val="bg1"/>
                </a:solidFill>
              </a:rPr>
              <a:t>RESULTS</a:t>
            </a:r>
          </a:p>
        </p:txBody>
      </p:sp>
      <p:sp>
        <p:nvSpPr>
          <p:cNvPr id="309" name="Text Placeholder 308"/>
          <p:cNvSpPr>
            <a:spLocks noGrp="1"/>
          </p:cNvSpPr>
          <p:nvPr>
            <p:ph type="body" sz="quarter" idx="26"/>
          </p:nvPr>
        </p:nvSpPr>
        <p:spPr>
          <a:xfrm>
            <a:off x="9037011" y="1357346"/>
            <a:ext cx="3145536" cy="1091394"/>
          </a:xfrm>
        </p:spPr>
        <p:txBody>
          <a:bodyPr/>
          <a:lstStyle/>
          <a:p>
            <a:pPr algn="just"/>
            <a:r>
              <a:rPr lang="en-US" sz="1167" b="1" dirty="0">
                <a:solidFill>
                  <a:schemeClr val="bg1"/>
                </a:solidFill>
              </a:rPr>
              <a:t>Figure 4: </a:t>
            </a:r>
            <a:r>
              <a:rPr lang="en-GB" sz="1167" b="1" dirty="0">
                <a:solidFill>
                  <a:schemeClr val="bg1"/>
                </a:solidFill>
              </a:rPr>
              <a:t>MAE per respondent per interviewer over the sequence of interviews</a:t>
            </a:r>
          </a:p>
          <a:p>
            <a:pPr algn="just"/>
            <a:endParaRPr lang="en-US" sz="1167" b="1" dirty="0">
              <a:solidFill>
                <a:schemeClr val="bg1"/>
              </a:solidFill>
            </a:endParaRPr>
          </a:p>
          <a:p>
            <a:pPr algn="just"/>
            <a:endParaRPr lang="en-US" dirty="0">
              <a:solidFill>
                <a:schemeClr val="bg1"/>
              </a:solidFill>
            </a:endParaRPr>
          </a:p>
        </p:txBody>
      </p:sp>
      <p:sp>
        <p:nvSpPr>
          <p:cNvPr id="310" name="Text Placeholder 309"/>
          <p:cNvSpPr>
            <a:spLocks noGrp="1"/>
          </p:cNvSpPr>
          <p:nvPr>
            <p:ph type="body" sz="quarter" idx="27"/>
          </p:nvPr>
        </p:nvSpPr>
        <p:spPr>
          <a:xfrm>
            <a:off x="9146432" y="3568227"/>
            <a:ext cx="2790838" cy="290121"/>
          </a:xfrm>
        </p:spPr>
        <p:txBody>
          <a:bodyPr/>
          <a:lstStyle/>
          <a:p>
            <a:r>
              <a:rPr lang="en-US" sz="1333" dirty="0">
                <a:solidFill>
                  <a:schemeClr val="bg1"/>
                </a:solidFill>
              </a:rPr>
              <a:t>IMPLICATIONS</a:t>
            </a:r>
          </a:p>
        </p:txBody>
      </p:sp>
      <p:sp>
        <p:nvSpPr>
          <p:cNvPr id="311" name="Text Placeholder 310"/>
          <p:cNvSpPr>
            <a:spLocks noGrp="1"/>
          </p:cNvSpPr>
          <p:nvPr>
            <p:ph type="body" sz="quarter" idx="28"/>
          </p:nvPr>
        </p:nvSpPr>
        <p:spPr>
          <a:xfrm>
            <a:off x="8940571" y="3876382"/>
            <a:ext cx="3145536" cy="2681380"/>
          </a:xfrm>
        </p:spPr>
        <p:txBody>
          <a:bodyPr/>
          <a:lstStyle/>
          <a:p>
            <a:pPr marL="190515" indent="-190515" algn="justLow">
              <a:spcBef>
                <a:spcPts val="0"/>
              </a:spcBef>
              <a:spcAft>
                <a:spcPts val="333"/>
              </a:spcAft>
              <a:buFont typeface="Arial" panose="020B0604020202020204" pitchFamily="34" charset="0"/>
              <a:buChar char="•"/>
            </a:pPr>
            <a:r>
              <a:rPr lang="en-GB" sz="1300" dirty="0">
                <a:solidFill>
                  <a:schemeClr val="bg1"/>
                </a:solidFill>
              </a:rPr>
              <a:t>Achieving the minimum quality control requirements is not enough to guarantee good data quality. </a:t>
            </a:r>
          </a:p>
          <a:p>
            <a:pPr marL="190515" indent="-190515" algn="justLow">
              <a:spcBef>
                <a:spcPts val="0"/>
              </a:spcBef>
              <a:spcAft>
                <a:spcPts val="333"/>
              </a:spcAft>
              <a:buFont typeface="Arial" panose="020B0604020202020204" pitchFamily="34" charset="0"/>
              <a:buChar char="•"/>
            </a:pPr>
            <a:r>
              <a:rPr lang="en-GB" sz="1300" dirty="0">
                <a:solidFill>
                  <a:schemeClr val="bg1"/>
                </a:solidFill>
              </a:rPr>
              <a:t>Implementing an extensive pilot may substantially improve the face validity and predictive accuracy of the data collected in the actual data collection phase, but is costly. </a:t>
            </a:r>
          </a:p>
          <a:p>
            <a:pPr marL="190515" indent="-190515" algn="justLow">
              <a:spcBef>
                <a:spcPts val="0"/>
              </a:spcBef>
              <a:spcAft>
                <a:spcPts val="333"/>
              </a:spcAft>
              <a:buFont typeface="Arial" panose="020B0604020202020204" pitchFamily="34" charset="0"/>
              <a:buChar char="•"/>
            </a:pPr>
            <a:r>
              <a:rPr lang="en-GB" sz="1300" dirty="0">
                <a:solidFill>
                  <a:schemeClr val="bg1"/>
                </a:solidFill>
              </a:rPr>
              <a:t>We recommend implementing an extensive pilot especially for the </a:t>
            </a:r>
            <a:r>
              <a:rPr lang="en-US" sz="1300" dirty="0">
                <a:solidFill>
                  <a:schemeClr val="bg1"/>
                </a:solidFill>
              </a:rPr>
              <a:t>EQ-5D-5L valuation studies that have issues</a:t>
            </a:r>
            <a:r>
              <a:rPr lang="en-GB" sz="1300" dirty="0">
                <a:solidFill>
                  <a:schemeClr val="bg1"/>
                </a:solidFill>
              </a:rPr>
              <a:t> initially with protocol compliance and interviewer effects. </a:t>
            </a:r>
            <a:endParaRPr lang="en-US" sz="1300" dirty="0">
              <a:solidFill>
                <a:schemeClr val="bg1"/>
              </a:solidFill>
            </a:endParaRPr>
          </a:p>
        </p:txBody>
      </p:sp>
      <p:sp>
        <p:nvSpPr>
          <p:cNvPr id="312" name="Text Placeholder 311"/>
          <p:cNvSpPr>
            <a:spLocks noGrp="1"/>
          </p:cNvSpPr>
          <p:nvPr>
            <p:ph type="body" sz="quarter" idx="29"/>
          </p:nvPr>
        </p:nvSpPr>
        <p:spPr>
          <a:xfrm>
            <a:off x="9234256" y="6386931"/>
            <a:ext cx="2984958" cy="267166"/>
          </a:xfrm>
        </p:spPr>
        <p:txBody>
          <a:bodyPr/>
          <a:lstStyle/>
          <a:p>
            <a:pPr algn="l"/>
            <a:r>
              <a:rPr lang="en-US" sz="1167" dirty="0">
                <a:solidFill>
                  <a:schemeClr val="bg1"/>
                </a:solidFill>
              </a:rPr>
              <a:t>EMAIL:  samar.farid@pharma.cu.edu.eg</a:t>
            </a:r>
          </a:p>
        </p:txBody>
      </p:sp>
      <p:sp>
        <p:nvSpPr>
          <p:cNvPr id="351" name="Text Placeholder 350"/>
          <p:cNvSpPr>
            <a:spLocks noGrp="1"/>
          </p:cNvSpPr>
          <p:nvPr>
            <p:ph type="body" sz="quarter" idx="150"/>
          </p:nvPr>
        </p:nvSpPr>
        <p:spPr/>
        <p:txBody>
          <a:bodyPr>
            <a:normAutofit fontScale="77500" lnSpcReduction="20000"/>
          </a:bodyPr>
          <a:lstStyle/>
          <a:p>
            <a:r>
              <a:rPr lang="en-US" dirty="0">
                <a:solidFill>
                  <a:schemeClr val="bg1"/>
                </a:solidFill>
              </a:rPr>
              <a:t>Samar Farid </a:t>
            </a:r>
            <a:r>
              <a:rPr lang="en-US" baseline="30000" dirty="0">
                <a:solidFill>
                  <a:schemeClr val="bg1"/>
                </a:solidFill>
              </a:rPr>
              <a:t>1</a:t>
            </a:r>
            <a:r>
              <a:rPr lang="en-US" dirty="0">
                <a:solidFill>
                  <a:schemeClr val="bg1"/>
                </a:solidFill>
              </a:rPr>
              <a:t>,  PhD,  Sahar Al </a:t>
            </a:r>
            <a:r>
              <a:rPr lang="en-US" dirty="0" err="1">
                <a:solidFill>
                  <a:schemeClr val="bg1"/>
                </a:solidFill>
              </a:rPr>
              <a:t>Shabasy</a:t>
            </a:r>
            <a:r>
              <a:rPr lang="en-US" dirty="0">
                <a:solidFill>
                  <a:schemeClr val="bg1"/>
                </a:solidFill>
              </a:rPr>
              <a:t> </a:t>
            </a:r>
            <a:r>
              <a:rPr lang="en-US" baseline="30000" dirty="0">
                <a:solidFill>
                  <a:schemeClr val="bg1"/>
                </a:solidFill>
              </a:rPr>
              <a:t>1 </a:t>
            </a:r>
            <a:r>
              <a:rPr lang="en-US" dirty="0">
                <a:solidFill>
                  <a:schemeClr val="bg1"/>
                </a:solidFill>
              </a:rPr>
              <a:t>,PhD, Bram </a:t>
            </a:r>
            <a:r>
              <a:rPr lang="en-US" dirty="0" err="1">
                <a:solidFill>
                  <a:schemeClr val="bg1"/>
                </a:solidFill>
              </a:rPr>
              <a:t>Roudijk</a:t>
            </a:r>
            <a:r>
              <a:rPr lang="en-US" dirty="0">
                <a:solidFill>
                  <a:schemeClr val="bg1"/>
                </a:solidFill>
              </a:rPr>
              <a:t>, PhD, Maggie Abbassi</a:t>
            </a:r>
            <a:r>
              <a:rPr lang="en-US" baseline="30000" dirty="0">
                <a:solidFill>
                  <a:schemeClr val="bg1"/>
                </a:solidFill>
              </a:rPr>
              <a:t>1</a:t>
            </a:r>
            <a:r>
              <a:rPr lang="en-US" dirty="0">
                <a:solidFill>
                  <a:schemeClr val="bg1"/>
                </a:solidFill>
              </a:rPr>
              <a:t>, PhD, </a:t>
            </a:r>
            <a:r>
              <a:rPr lang="en-US" dirty="0" err="1">
                <a:solidFill>
                  <a:schemeClr val="bg1"/>
                </a:solidFill>
              </a:rPr>
              <a:t>Aureliano</a:t>
            </a:r>
            <a:r>
              <a:rPr lang="en-US" dirty="0">
                <a:solidFill>
                  <a:schemeClr val="bg1"/>
                </a:solidFill>
              </a:rPr>
              <a:t> Finch</a:t>
            </a:r>
            <a:r>
              <a:rPr lang="en-US" baseline="30000" dirty="0">
                <a:solidFill>
                  <a:schemeClr val="bg1"/>
                </a:solidFill>
              </a:rPr>
              <a:t>2</a:t>
            </a:r>
            <a:r>
              <a:rPr lang="en-US" dirty="0">
                <a:solidFill>
                  <a:schemeClr val="bg1"/>
                </a:solidFill>
              </a:rPr>
              <a:t>, PhD and Elly Stolk</a:t>
            </a:r>
            <a:r>
              <a:rPr lang="en-US" baseline="30000" dirty="0">
                <a:solidFill>
                  <a:schemeClr val="bg1"/>
                </a:solidFill>
              </a:rPr>
              <a:t>2</a:t>
            </a:r>
            <a:r>
              <a:rPr lang="en-US" dirty="0">
                <a:solidFill>
                  <a:schemeClr val="bg1"/>
                </a:solidFill>
              </a:rPr>
              <a:t>, PhD</a:t>
            </a:r>
          </a:p>
          <a:p>
            <a:endParaRPr lang="en-US" dirty="0">
              <a:solidFill>
                <a:schemeClr val="bg1"/>
              </a:solidFill>
            </a:endParaRPr>
          </a:p>
        </p:txBody>
      </p:sp>
      <p:sp>
        <p:nvSpPr>
          <p:cNvPr id="352" name="Text Placeholder 351"/>
          <p:cNvSpPr>
            <a:spLocks noGrp="1"/>
          </p:cNvSpPr>
          <p:nvPr>
            <p:ph type="body" sz="quarter" idx="184"/>
          </p:nvPr>
        </p:nvSpPr>
        <p:spPr>
          <a:xfrm>
            <a:off x="1627717" y="698500"/>
            <a:ext cx="8936567" cy="342507"/>
          </a:xfrm>
        </p:spPr>
        <p:txBody>
          <a:bodyPr>
            <a:noAutofit/>
          </a:bodyPr>
          <a:lstStyle/>
          <a:p>
            <a:pPr>
              <a:lnSpc>
                <a:spcPts val="700"/>
              </a:lnSpc>
            </a:pPr>
            <a:r>
              <a:rPr lang="en-US" sz="1000" baseline="30000" dirty="0">
                <a:solidFill>
                  <a:schemeClr val="bg1"/>
                </a:solidFill>
              </a:rPr>
              <a:t>1 </a:t>
            </a:r>
            <a:r>
              <a:rPr lang="en-US" sz="958" dirty="0">
                <a:solidFill>
                  <a:schemeClr val="bg1"/>
                </a:solidFill>
              </a:rPr>
              <a:t>Department of Clinical Pharmacy, Faculty of Pharmacy, Cairo University, Cairo, Egypt</a:t>
            </a:r>
          </a:p>
          <a:p>
            <a:pPr>
              <a:lnSpc>
                <a:spcPts val="700"/>
              </a:lnSpc>
            </a:pPr>
            <a:r>
              <a:rPr lang="en-US" sz="958" baseline="30000" dirty="0">
                <a:solidFill>
                  <a:schemeClr val="bg1"/>
                </a:solidFill>
              </a:rPr>
              <a:t>2</a:t>
            </a:r>
            <a:r>
              <a:rPr lang="en-US" sz="958" dirty="0">
                <a:solidFill>
                  <a:schemeClr val="bg1"/>
                </a:solidFill>
              </a:rPr>
              <a:t> EuroQol Research Foundation, Rotterdam, The Netherlands</a:t>
            </a:r>
          </a:p>
        </p:txBody>
      </p:sp>
      <p:sp>
        <p:nvSpPr>
          <p:cNvPr id="353" name="Text Placeholder 352"/>
          <p:cNvSpPr>
            <a:spLocks noGrp="1"/>
          </p:cNvSpPr>
          <p:nvPr>
            <p:ph type="body" sz="quarter" idx="185"/>
          </p:nvPr>
        </p:nvSpPr>
        <p:spPr/>
        <p:txBody>
          <a:bodyPr>
            <a:normAutofit fontScale="85000" lnSpcReduction="10000"/>
          </a:bodyPr>
          <a:lstStyle/>
          <a:p>
            <a:r>
              <a:rPr lang="en-GB" dirty="0">
                <a:solidFill>
                  <a:schemeClr val="bg1"/>
                </a:solidFill>
              </a:rPr>
              <a:t>An Extensive Pilot Phase in the Egyptian EQ-5D-5L Valuation Study - Lessons Learned</a:t>
            </a:r>
            <a:endParaRPr lang="en-US" dirty="0">
              <a:solidFill>
                <a:schemeClr val="bg1"/>
              </a:solidFill>
            </a:endParaRPr>
          </a:p>
        </p:txBody>
      </p:sp>
      <p:pic>
        <p:nvPicPr>
          <p:cNvPr id="19" name="Picture 18"/>
          <p:cNvPicPr/>
          <p:nvPr/>
        </p:nvPicPr>
        <p:blipFill>
          <a:blip r:embed="rId3">
            <a:grayscl/>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496327" y="2144527"/>
            <a:ext cx="2423160" cy="1373055"/>
          </a:xfrm>
          <a:prstGeom prst="rect">
            <a:avLst/>
          </a:prstGeom>
          <a:noFill/>
        </p:spPr>
      </p:pic>
      <p:pic>
        <p:nvPicPr>
          <p:cNvPr id="20" name="Picture 19"/>
          <p:cNvPicPr/>
          <p:nvPr/>
        </p:nvPicPr>
        <p:blipFill>
          <a:blip r:embed="rId5">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6193627" y="2139701"/>
            <a:ext cx="2418995" cy="1371600"/>
          </a:xfrm>
          <a:prstGeom prst="rect">
            <a:avLst/>
          </a:prstGeom>
          <a:noFill/>
        </p:spPr>
      </p:pic>
      <p:sp>
        <p:nvSpPr>
          <p:cNvPr id="21" name="Text Box 6"/>
          <p:cNvSpPr txBox="1">
            <a:spLocks/>
          </p:cNvSpPr>
          <p:nvPr/>
        </p:nvSpPr>
        <p:spPr>
          <a:xfrm>
            <a:off x="5675137" y="2138022"/>
            <a:ext cx="162719" cy="119063"/>
          </a:xfrm>
          <a:prstGeom prst="rect">
            <a:avLst/>
          </a:prstGeom>
          <a:noFill/>
          <a:ln w="6350">
            <a:noFill/>
          </a:ln>
        </p:spPr>
        <p:txBody>
          <a:bodyPr rot="0" spcFirstLastPara="0" vert="horz" wrap="square" lIns="38100" tIns="19050" rIns="38100" bIns="19050" numCol="1" spcCol="0" rtlCol="0" fromWordArt="0" anchor="t" anchorCtr="0" forceAA="0" compatLnSpc="1">
            <a:prstTxWarp prst="textNoShape">
              <a:avLst/>
            </a:prstTxWarp>
            <a:noAutofit/>
          </a:bodyPr>
          <a:lstStyle/>
          <a:p>
            <a:pPr algn="ctr">
              <a:lnSpc>
                <a:spcPct val="107000"/>
              </a:lnSpc>
              <a:spcAft>
                <a:spcPts val="333"/>
              </a:spcAft>
            </a:pPr>
            <a:r>
              <a:rPr lang="en-US" sz="1100" b="1" dirty="0">
                <a:latin typeface="Calibri" panose="020F0502020204030204" pitchFamily="34" charset="0"/>
                <a:ea typeface="Calibri" panose="020F0502020204030204" pitchFamily="34" charset="0"/>
                <a:cs typeface="Calibri" panose="020F0502020204030204" pitchFamily="34" charset="0"/>
              </a:rPr>
              <a:t>A</a:t>
            </a:r>
            <a:endParaRPr lang="en-US" sz="1100" dirty="0">
              <a:latin typeface="Calibri" panose="020F0502020204030204" pitchFamily="34" charset="0"/>
              <a:ea typeface="Calibri" panose="020F0502020204030204" pitchFamily="34" charset="0"/>
              <a:cs typeface="Arial" panose="020B0604020202020204" pitchFamily="34" charset="0"/>
            </a:endParaRPr>
          </a:p>
        </p:txBody>
      </p:sp>
      <p:sp>
        <p:nvSpPr>
          <p:cNvPr id="22" name="Text Box 6"/>
          <p:cNvSpPr txBox="1">
            <a:spLocks/>
          </p:cNvSpPr>
          <p:nvPr/>
        </p:nvSpPr>
        <p:spPr>
          <a:xfrm>
            <a:off x="8441583" y="2128518"/>
            <a:ext cx="162719" cy="119063"/>
          </a:xfrm>
          <a:prstGeom prst="rect">
            <a:avLst/>
          </a:prstGeom>
          <a:noFill/>
          <a:ln w="6350">
            <a:noFill/>
          </a:ln>
        </p:spPr>
        <p:txBody>
          <a:bodyPr rot="0" spcFirstLastPara="0" vert="horz" wrap="square" lIns="38100" tIns="19050" rIns="38100" bIns="19050" numCol="1" spcCol="0" rtlCol="0" fromWordArt="0" anchor="t" anchorCtr="0" forceAA="0" compatLnSpc="1">
            <a:prstTxWarp prst="textNoShape">
              <a:avLst/>
            </a:prstTxWarp>
            <a:noAutofit/>
          </a:bodyPr>
          <a:lstStyle/>
          <a:p>
            <a:pPr algn="ctr">
              <a:lnSpc>
                <a:spcPct val="107000"/>
              </a:lnSpc>
              <a:spcAft>
                <a:spcPts val="333"/>
              </a:spcAft>
            </a:pPr>
            <a:r>
              <a:rPr lang="en-US" sz="1100" b="1" dirty="0">
                <a:latin typeface="Calibri" panose="020F0502020204030204" pitchFamily="34" charset="0"/>
                <a:ea typeface="Calibri" panose="020F0502020204030204" pitchFamily="34" charset="0"/>
                <a:cs typeface="Arial" panose="020B0604020202020204" pitchFamily="34" charset="0"/>
              </a:rPr>
              <a:t>B</a:t>
            </a:r>
          </a:p>
        </p:txBody>
      </p:sp>
      <p:sp>
        <p:nvSpPr>
          <p:cNvPr id="4" name="TextBox 3"/>
          <p:cNvSpPr txBox="1"/>
          <p:nvPr/>
        </p:nvSpPr>
        <p:spPr>
          <a:xfrm>
            <a:off x="3247835" y="3751386"/>
            <a:ext cx="5667776" cy="182038"/>
          </a:xfrm>
          <a:prstGeom prst="rect">
            <a:avLst/>
          </a:prstGeom>
          <a:noFill/>
          <a:ln>
            <a:noFill/>
          </a:ln>
        </p:spPr>
        <p:txBody>
          <a:bodyPr wrap="square" rtlCol="0">
            <a:spAutoFit/>
          </a:bodyPr>
          <a:lstStyle/>
          <a:p>
            <a:endParaRPr lang="en-US" sz="583" dirty="0">
              <a:solidFill>
                <a:schemeClr val="bg1"/>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247835" y="3467237"/>
            <a:ext cx="5667776" cy="846578"/>
          </a:xfrm>
          <a:prstGeom prst="rect">
            <a:avLst/>
          </a:prstGeom>
          <a:noFill/>
        </p:spPr>
        <p:txBody>
          <a:bodyPr wrap="square" rtlCol="0">
            <a:spAutoFit/>
          </a:bodyPr>
          <a:lstStyle/>
          <a:p>
            <a:r>
              <a:rPr lang="en-US" sz="1167" b="1" dirty="0">
                <a:solidFill>
                  <a:schemeClr val="bg1"/>
                </a:solidFill>
                <a:latin typeface="Times New Roman" panose="02020603050405020304" pitchFamily="18" charset="0"/>
                <a:cs typeface="Times New Roman" panose="02020603050405020304" pitchFamily="18" charset="0"/>
              </a:rPr>
              <a:t>Figure 2: Percentage of respondents using only integer values (A) mean absolute error (MAE) (B) per batch</a:t>
            </a:r>
            <a:r>
              <a:rPr lang="en-US" sz="1400" b="1" dirty="0">
                <a:solidFill>
                  <a:schemeClr val="bg1"/>
                </a:solidFill>
              </a:rPr>
              <a:t> </a:t>
            </a:r>
            <a:r>
              <a:rPr lang="en-US" sz="1100" b="1" dirty="0">
                <a:solidFill>
                  <a:schemeClr val="bg1"/>
                </a:solidFill>
                <a:latin typeface="Times New Roman" panose="02020603050405020304" pitchFamily="18" charset="0"/>
                <a:cs typeface="Times New Roman" panose="02020603050405020304" pitchFamily="18" charset="0"/>
              </a:rPr>
              <a:t>(pilot and </a:t>
            </a:r>
            <a:r>
              <a:rPr lang="en-US" sz="1100" b="1">
                <a:solidFill>
                  <a:schemeClr val="bg1"/>
                </a:solidFill>
                <a:latin typeface="Times New Roman" panose="02020603050405020304" pitchFamily="18" charset="0"/>
                <a:cs typeface="Times New Roman" panose="02020603050405020304" pitchFamily="18" charset="0"/>
              </a:rPr>
              <a:t>real data, </a:t>
            </a:r>
            <a:r>
              <a:rPr lang="en-US" sz="1100" b="1" dirty="0">
                <a:solidFill>
                  <a:schemeClr val="bg1"/>
                </a:solidFill>
                <a:latin typeface="Times New Roman" panose="02020603050405020304" pitchFamily="18" charset="0"/>
                <a:cs typeface="Times New Roman" panose="02020603050405020304" pitchFamily="18" charset="0"/>
              </a:rPr>
              <a:t>left and right of the vertical  line, respectively)</a:t>
            </a:r>
          </a:p>
          <a:p>
            <a:endParaRPr lang="en-US" sz="1167" b="1" dirty="0">
              <a:solidFill>
                <a:schemeClr val="bg1"/>
              </a:solidFill>
              <a:latin typeface="Times New Roman" panose="02020603050405020304" pitchFamily="18" charset="0"/>
              <a:cs typeface="Times New Roman" panose="02020603050405020304" pitchFamily="18" charset="0"/>
            </a:endParaRPr>
          </a:p>
          <a:p>
            <a:endParaRPr lang="en-US" sz="1167" b="1" dirty="0">
              <a:solidFill>
                <a:schemeClr val="bg1"/>
              </a:solidFill>
              <a:latin typeface="Times New Roman" panose="02020603050405020304" pitchFamily="18" charset="0"/>
              <a:cs typeface="Times New Roman" panose="02020603050405020304" pitchFamily="18" charset="0"/>
            </a:endParaRPr>
          </a:p>
        </p:txBody>
      </p:sp>
      <p:pic>
        <p:nvPicPr>
          <p:cNvPr id="36" name="Picture 35"/>
          <p:cNvPicPr/>
          <p:nvPr/>
        </p:nvPicPr>
        <p:blipFill>
          <a:blip r:embed="rId7">
            <a:extLst>
              <a:ext uri="{BEBA8EAE-BF5A-486C-A8C5-ECC9F3942E4B}">
                <a14:imgProps xmlns:a14="http://schemas.microsoft.com/office/drawing/2010/main">
                  <a14:imgLayer r:embed="rId8">
                    <a14:imgEffect>
                      <a14:sharpenSoften amount="25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481366" y="3896796"/>
            <a:ext cx="2423160" cy="1371600"/>
          </a:xfrm>
          <a:prstGeom prst="rect">
            <a:avLst/>
          </a:prstGeom>
          <a:noFill/>
        </p:spPr>
      </p:pic>
      <p:sp>
        <p:nvSpPr>
          <p:cNvPr id="38" name="Text Box 6"/>
          <p:cNvSpPr txBox="1">
            <a:spLocks/>
          </p:cNvSpPr>
          <p:nvPr/>
        </p:nvSpPr>
        <p:spPr>
          <a:xfrm>
            <a:off x="5675137" y="3892797"/>
            <a:ext cx="162719" cy="119063"/>
          </a:xfrm>
          <a:prstGeom prst="rect">
            <a:avLst/>
          </a:prstGeom>
          <a:noFill/>
          <a:ln w="6350">
            <a:noFill/>
          </a:ln>
        </p:spPr>
        <p:txBody>
          <a:bodyPr rot="0" spcFirstLastPara="0" vert="horz" wrap="square" lIns="38100" tIns="19050" rIns="38100" bIns="19050" numCol="1" spcCol="0" rtlCol="0" fromWordArt="0" anchor="t" anchorCtr="0" forceAA="0" compatLnSpc="1">
            <a:prstTxWarp prst="textNoShape">
              <a:avLst/>
            </a:prstTxWarp>
            <a:noAutofit/>
          </a:bodyPr>
          <a:lstStyle/>
          <a:p>
            <a:pPr algn="ctr">
              <a:lnSpc>
                <a:spcPct val="107000"/>
              </a:lnSpc>
              <a:spcAft>
                <a:spcPts val="333"/>
              </a:spcAft>
            </a:pPr>
            <a:r>
              <a:rPr lang="en-US" sz="1100" b="1" dirty="0">
                <a:latin typeface="Calibri" panose="020F0502020204030204" pitchFamily="34" charset="0"/>
                <a:ea typeface="Calibri" panose="020F0502020204030204" pitchFamily="34" charset="0"/>
                <a:cs typeface="Calibri" panose="020F0502020204030204" pitchFamily="34" charset="0"/>
              </a:rPr>
              <a:t>A</a:t>
            </a:r>
            <a:endParaRPr lang="en-US" sz="1100" dirty="0">
              <a:latin typeface="Calibri" panose="020F0502020204030204" pitchFamily="34" charset="0"/>
              <a:ea typeface="Calibri" panose="020F0502020204030204" pitchFamily="34" charset="0"/>
              <a:cs typeface="Arial" panose="020B0604020202020204" pitchFamily="34" charset="0"/>
            </a:endParaRPr>
          </a:p>
        </p:txBody>
      </p:sp>
      <p:sp>
        <p:nvSpPr>
          <p:cNvPr id="11" name="TextBox 10"/>
          <p:cNvSpPr txBox="1"/>
          <p:nvPr/>
        </p:nvSpPr>
        <p:spPr>
          <a:xfrm>
            <a:off x="3247835" y="5217072"/>
            <a:ext cx="5226973" cy="451534"/>
          </a:xfrm>
          <a:prstGeom prst="rect">
            <a:avLst/>
          </a:prstGeom>
          <a:noFill/>
        </p:spPr>
        <p:txBody>
          <a:bodyPr wrap="square" rtlCol="0">
            <a:spAutoFit/>
          </a:bodyPr>
          <a:lstStyle/>
          <a:p>
            <a:r>
              <a:rPr lang="en-US" sz="1167" b="1" dirty="0">
                <a:solidFill>
                  <a:schemeClr val="bg1"/>
                </a:solidFill>
                <a:latin typeface="Times New Roman" panose="02020603050405020304" pitchFamily="18" charset="0"/>
                <a:cs typeface="Times New Roman" panose="02020603050405020304" pitchFamily="18" charset="0"/>
              </a:rPr>
              <a:t>Figure 3: MAE’s for 10,000 random draws of 1000 respondents completing all 10 </a:t>
            </a:r>
            <a:r>
              <a:rPr lang="en-US" sz="1167" b="1" dirty="0" err="1">
                <a:solidFill>
                  <a:schemeClr val="bg1"/>
                </a:solidFill>
                <a:latin typeface="Times New Roman" panose="02020603050405020304" pitchFamily="18" charset="0"/>
                <a:cs typeface="Times New Roman" panose="02020603050405020304" pitchFamily="18" charset="0"/>
              </a:rPr>
              <a:t>cTTO</a:t>
            </a:r>
            <a:r>
              <a:rPr lang="en-US" sz="1167" b="1" dirty="0">
                <a:solidFill>
                  <a:schemeClr val="bg1"/>
                </a:solidFill>
                <a:latin typeface="Times New Roman" panose="02020603050405020304" pitchFamily="18" charset="0"/>
                <a:cs typeface="Times New Roman" panose="02020603050405020304" pitchFamily="18" charset="0"/>
              </a:rPr>
              <a:t> tasks</a:t>
            </a:r>
          </a:p>
        </p:txBody>
      </p:sp>
      <p:sp>
        <p:nvSpPr>
          <p:cNvPr id="29" name="Text Placeholder 303">
            <a:extLst>
              <a:ext uri="{FF2B5EF4-FFF2-40B4-BE49-F238E27FC236}">
                <a16:creationId xmlns:a16="http://schemas.microsoft.com/office/drawing/2014/main" id="{6ECEC8D0-9FC1-88C3-89BD-3BF664718C7B}"/>
              </a:ext>
            </a:extLst>
          </p:cNvPr>
          <p:cNvSpPr txBox="1">
            <a:spLocks/>
          </p:cNvSpPr>
          <p:nvPr/>
        </p:nvSpPr>
        <p:spPr>
          <a:xfrm>
            <a:off x="3197998" y="1677617"/>
            <a:ext cx="5755569" cy="1456750"/>
          </a:xfrm>
          <a:prstGeom prst="rect">
            <a:avLst/>
          </a:prstGeom>
        </p:spPr>
        <p:txBody>
          <a:bodyPr vert="horz" wrap="square" lIns="130622" tIns="130622" rIns="130622" bIns="130622" rtlCol="0">
            <a:spAutoFit/>
          </a:bodyPr>
          <a:lstStyle>
            <a:lvl1pPr marL="0" indent="0" algn="l" defTabSz="914400" rtl="0" eaLnBrk="1" latinLnBrk="0" hangingPunct="1">
              <a:lnSpc>
                <a:spcPct val="90000"/>
              </a:lnSpc>
              <a:spcBef>
                <a:spcPts val="1000"/>
              </a:spcBef>
              <a:buFont typeface="Arial" panose="020B0604020202020204" pitchFamily="34" charset="0"/>
              <a:buNone/>
              <a:defRPr sz="622"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377394" indent="-145152" algn="l" defTabSz="914400" rtl="0" eaLnBrk="1" latinLnBrk="0" hangingPunct="1">
              <a:lnSpc>
                <a:spcPct val="90000"/>
              </a:lnSpc>
              <a:spcBef>
                <a:spcPts val="500"/>
              </a:spcBef>
              <a:buFont typeface="Arial" panose="020B0604020202020204" pitchFamily="34" charset="0"/>
              <a:buChar char="•"/>
              <a:defRPr sz="622" kern="1200">
                <a:solidFill>
                  <a:schemeClr val="tx1"/>
                </a:solidFill>
                <a:latin typeface="Trebuchet MS" pitchFamily="34" charset="0"/>
                <a:ea typeface="+mn-ea"/>
                <a:cs typeface="+mn-cs"/>
              </a:defRPr>
            </a:lvl2pPr>
            <a:lvl3pPr marL="522546" indent="-145152" algn="l" defTabSz="914400" rtl="0" eaLnBrk="1" latinLnBrk="0" hangingPunct="1">
              <a:lnSpc>
                <a:spcPct val="90000"/>
              </a:lnSpc>
              <a:spcBef>
                <a:spcPts val="500"/>
              </a:spcBef>
              <a:buFont typeface="Arial" panose="020B0604020202020204" pitchFamily="34" charset="0"/>
              <a:buChar char="•"/>
              <a:defRPr sz="622" kern="1200">
                <a:solidFill>
                  <a:schemeClr val="tx1"/>
                </a:solidFill>
                <a:latin typeface="Trebuchet MS" pitchFamily="34" charset="0"/>
                <a:ea typeface="+mn-ea"/>
                <a:cs typeface="+mn-cs"/>
              </a:defRPr>
            </a:lvl3pPr>
            <a:lvl4pPr marL="682213" indent="-159667" algn="l" defTabSz="914400" rtl="0" eaLnBrk="1" latinLnBrk="0" hangingPunct="1">
              <a:lnSpc>
                <a:spcPct val="90000"/>
              </a:lnSpc>
              <a:spcBef>
                <a:spcPts val="500"/>
              </a:spcBef>
              <a:buFont typeface="Arial" panose="020B0604020202020204" pitchFamily="34" charset="0"/>
              <a:buChar char="•"/>
              <a:defRPr sz="622" kern="1200">
                <a:solidFill>
                  <a:schemeClr val="tx1"/>
                </a:solidFill>
                <a:latin typeface="Trebuchet MS" pitchFamily="34" charset="0"/>
                <a:ea typeface="+mn-ea"/>
                <a:cs typeface="+mn-cs"/>
              </a:defRPr>
            </a:lvl4pPr>
            <a:lvl5pPr marL="798335" indent="-116121" algn="l" defTabSz="914400" rtl="0" eaLnBrk="1" latinLnBrk="0" hangingPunct="1">
              <a:lnSpc>
                <a:spcPct val="90000"/>
              </a:lnSpc>
              <a:spcBef>
                <a:spcPts val="500"/>
              </a:spcBef>
              <a:buFont typeface="Arial" panose="020B0604020202020204" pitchFamily="34" charset="0"/>
              <a:buChar char="•"/>
              <a:defRPr sz="622" kern="1200">
                <a:solidFill>
                  <a:schemeClr val="tx1"/>
                </a:solidFill>
                <a:latin typeface="Trebuchet M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167" b="1" dirty="0">
                <a:solidFill>
                  <a:schemeClr val="bg1"/>
                </a:solidFill>
              </a:rPr>
              <a:t>Figure 1: Percentage of clustered responses (A) and mean number of unique values per interview (B) per batch </a:t>
            </a:r>
            <a:r>
              <a:rPr lang="en-US" sz="1100" b="1" dirty="0">
                <a:solidFill>
                  <a:schemeClr val="bg1"/>
                </a:solidFill>
              </a:rPr>
              <a:t>(pilot and real data, left and right of the vertical  line, respectively)</a:t>
            </a:r>
          </a:p>
          <a:p>
            <a:pPr algn="just"/>
            <a:endParaRPr lang="en-US" sz="1167" i="1" dirty="0">
              <a:solidFill>
                <a:schemeClr val="bg1"/>
              </a:solidFill>
            </a:endParaRPr>
          </a:p>
          <a:p>
            <a:pPr algn="just"/>
            <a:endParaRPr lang="en-GB" sz="1167" dirty="0">
              <a:solidFill>
                <a:schemeClr val="bg1"/>
              </a:solidFill>
            </a:endParaRPr>
          </a:p>
          <a:p>
            <a:pPr algn="just"/>
            <a:endParaRPr lang="en-US" sz="1167" dirty="0">
              <a:solidFill>
                <a:schemeClr val="bg1"/>
              </a:solidFill>
            </a:endParaRPr>
          </a:p>
        </p:txBody>
      </p:sp>
      <p:pic>
        <p:nvPicPr>
          <p:cNvPr id="30" name="Picture 29"/>
          <p:cNvPicPr/>
          <p:nvPr/>
        </p:nvPicPr>
        <p:blipFill>
          <a:blip r:embed="rId9" cstate="print">
            <a:grayscl/>
            <a:extLst>
              <a:ext uri="{28A0092B-C50C-407E-A947-70E740481C1C}">
                <a14:useLocalDpi xmlns:a14="http://schemas.microsoft.com/office/drawing/2010/main" val="0"/>
              </a:ext>
            </a:extLst>
          </a:blip>
          <a:srcRect/>
          <a:stretch>
            <a:fillRect/>
          </a:stretch>
        </p:blipFill>
        <p:spPr bwMode="auto">
          <a:xfrm>
            <a:off x="6194501" y="3884678"/>
            <a:ext cx="2423160" cy="1391478"/>
          </a:xfrm>
          <a:prstGeom prst="rect">
            <a:avLst/>
          </a:prstGeom>
          <a:noFill/>
          <a:ln>
            <a:noFill/>
          </a:ln>
        </p:spPr>
      </p:pic>
      <p:sp>
        <p:nvSpPr>
          <p:cNvPr id="39" name="Text Box 6"/>
          <p:cNvSpPr txBox="1">
            <a:spLocks/>
          </p:cNvSpPr>
          <p:nvPr/>
        </p:nvSpPr>
        <p:spPr>
          <a:xfrm>
            <a:off x="8562695" y="3884678"/>
            <a:ext cx="170634" cy="218531"/>
          </a:xfrm>
          <a:prstGeom prst="rect">
            <a:avLst/>
          </a:prstGeom>
          <a:noFill/>
          <a:ln w="6350">
            <a:noFill/>
          </a:ln>
        </p:spPr>
        <p:txBody>
          <a:bodyPr rot="0" spcFirstLastPara="0" vert="horz" wrap="square" lIns="38100" tIns="19050" rIns="38100" bIns="19050" numCol="1" spcCol="0" rtlCol="0" fromWordArt="0" anchor="t" anchorCtr="0" forceAA="0" compatLnSpc="1">
            <a:prstTxWarp prst="textNoShape">
              <a:avLst/>
            </a:prstTxWarp>
            <a:noAutofit/>
          </a:bodyPr>
          <a:lstStyle/>
          <a:p>
            <a:pPr algn="ctr">
              <a:lnSpc>
                <a:spcPct val="107000"/>
              </a:lnSpc>
              <a:spcAft>
                <a:spcPts val="333"/>
              </a:spcAft>
            </a:pPr>
            <a:r>
              <a:rPr lang="en-US" sz="1100" b="1" dirty="0">
                <a:latin typeface="Calibri" panose="020F0502020204030204" pitchFamily="34" charset="0"/>
                <a:ea typeface="Calibri" panose="020F0502020204030204" pitchFamily="34" charset="0"/>
                <a:cs typeface="Arial" panose="020B0604020202020204" pitchFamily="34" charset="0"/>
              </a:rPr>
              <a:t>B</a:t>
            </a:r>
          </a:p>
        </p:txBody>
      </p:sp>
      <p:pic>
        <p:nvPicPr>
          <p:cNvPr id="31" name="Picture 30"/>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14305" y="5444835"/>
            <a:ext cx="3574474" cy="1399310"/>
          </a:xfrm>
          <a:prstGeom prst="rect">
            <a:avLst/>
          </a:prstGeom>
          <a:noFill/>
          <a:ln>
            <a:noFill/>
          </a:ln>
        </p:spPr>
      </p:pic>
      <p:pic>
        <p:nvPicPr>
          <p:cNvPr id="32" name="Picture 3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171849" y="1856495"/>
            <a:ext cx="2909321" cy="1648705"/>
          </a:xfrm>
          <a:prstGeom prst="rect">
            <a:avLst/>
          </a:prstGeom>
          <a:noFill/>
          <a:ln>
            <a:noFill/>
          </a:ln>
        </p:spPr>
      </p:pic>
    </p:spTree>
    <p:extLst>
      <p:ext uri="{BB962C8B-B14F-4D97-AF65-F5344CB8AC3E}">
        <p14:creationId xmlns:p14="http://schemas.microsoft.com/office/powerpoint/2010/main" val="34173100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6x60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TotalTime>
  <Words>426</Words>
  <Application>Microsoft Office PowerPoint</Application>
  <PresentationFormat>Widescreen</PresentationFormat>
  <Paragraphs>30</Paragraphs>
  <Slides>1</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Black</vt:lpstr>
      <vt:lpstr>Calibri</vt:lpstr>
      <vt:lpstr>Calibri Light</vt:lpstr>
      <vt:lpstr>Times New Roman</vt:lpstr>
      <vt:lpstr>Trebuchet MS</vt:lpstr>
      <vt:lpstr>Office Theme</vt:lpstr>
      <vt:lpstr>36x60 Template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Samar</dc:creator>
  <cp:lastModifiedBy>Samar</cp:lastModifiedBy>
  <cp:revision>19</cp:revision>
  <dcterms:created xsi:type="dcterms:W3CDTF">2022-06-17T08:19:16Z</dcterms:created>
  <dcterms:modified xsi:type="dcterms:W3CDTF">2022-08-03T12:29:02Z</dcterms:modified>
</cp:coreProperties>
</file>